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742F-D4DD-4F10-B2F6-DE971329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C8E3-2CCD-43B8-9C87-D5CE1235C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6DAF-0E44-4CE0-8FEE-8F50ECCE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0586-4BA3-4D2B-A11C-16DF0F6E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CC96-2588-47B6-BCAB-8CE20BC6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277E-204F-4110-A79F-EA15517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28A5-167D-4023-ADA3-3474342DE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386A-6442-46ED-8FDC-2639E94F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1525-1C6E-4D37-8835-74BA2726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A884-6BE5-4101-ACC6-CC386547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7CB14-7E2B-476D-98A6-15DDBEA5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CEE7-7487-4B0F-B25D-C03FAD9C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96CF-7FE0-4AD0-B313-7E4B1BF5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D918-F17F-428C-9F6A-4823AF9B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8108-440F-4D4A-B535-976460DF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B2E8-D27C-4526-8A73-5B0B08CF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434E-6823-42EE-A607-41C3E066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EE55-7991-4C81-BB24-04DDEBEB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39CB-F4BD-4C03-829F-047CFC81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1B9B-C698-4D51-9577-7E743E0B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D234-B9A5-46B7-B8BB-49E325DD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214F-B5A1-4354-ABB1-EA19849E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F490-DD6A-4AC9-85E1-B836DD48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4564-CEDF-4146-AC06-776F8D4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0F80-2815-4098-BF18-FA8B13A8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6B0B-C7D6-4A15-B24F-C946794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206D-01B5-46CD-AF14-50E1D5E67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7EC7-5340-42E6-A25B-408D8199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1E41-D75B-4D40-AC48-A46BA961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719C9-E25D-4764-9DE7-96A9C569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AFB88-FEB1-4613-9E60-0BE2DC0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0C57-56CB-4C6D-9872-5AB67D22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DB61-229C-44FE-86AA-973B0D12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C0123-E18D-46BB-90AE-ED30930F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ED87B-3CA5-47EF-981E-AFF629295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85F42-D869-4B73-9789-74DBD549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929FA-6662-4033-88BF-A4D60C24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02F3-E4A2-4D46-B229-E5A7695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265B8-3A0F-4274-84AC-74538CE5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A0A3-4A38-45C5-ACEF-A7D46E4D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3763-1DB6-4EB9-B8D7-A81EB1C1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9786-B256-4707-92AB-EC223E19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9AB64-3747-4F07-B5B2-39228757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FD89-E931-49B7-868B-26C56F69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9863-DF1B-41F7-A27C-7CE2BD27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505B-D98F-4571-8EC0-474197D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EBC4-902B-4063-A386-B0AAEAE3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5AD9-8396-4FDD-89AD-4396A4A6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0CF9-A93B-4AC3-AA28-C05C323D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060EF-2E76-46D1-BBCB-F28F0C6D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C261-12CD-42D2-A0D9-3D5FE0E6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01DB-6ED9-46B2-9098-640603F9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BABC-A998-494B-A4BF-F2F8F79A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32C91-2B78-424C-AACA-D84D1EA3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F22A6-0A74-4C61-A4D6-BA9BCD5A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36289-1858-4CE2-9FD8-8BF3A171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55D3F-0C98-4234-9305-6A4E24C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ACAF-4596-4A85-9F38-D3316CD5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39B1-52B0-45DA-A9D9-E04D101D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D60E-3312-414E-AF60-3EF13176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FDEC-D3E3-472F-B701-2FBE9EA11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37B9-D94D-40DC-BDB2-D7D72AFEC5A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B182-76C3-457C-8D4A-5836D3C7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39B6-73C2-4458-8195-A51D54AB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8EDA-5399-48FD-801D-E32F6DFE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Python Standard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2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7DA22-E48C-451C-A263-FDDA36B1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2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BFE27-295F-419B-BF63-426B08E9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9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1C3B15-793F-42B2-BB7B-5284B531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32B38F-D1BB-4A69-A3EF-6E92DC82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7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41A80-831A-4F90-811B-56859FFB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2019-02-01T17:36:01Z</dcterms:created>
  <dcterms:modified xsi:type="dcterms:W3CDTF">2019-02-01T17:38:14Z</dcterms:modified>
</cp:coreProperties>
</file>