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48B5-2D8C-40E1-9E2D-3DAD30245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C6726-DA16-4A39-88D2-D722DE4A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30E9-6A16-4A36-A556-6E4DD692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99C7-BB87-4456-AF29-03E53CDF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7F4E-C929-416B-8194-81004999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18C-7CF4-40A1-A5BB-07413543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C183-F6C8-48BC-840F-ABF69D86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6EE4-551E-450E-86A1-0090C7FA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537A-FA98-41FF-B0FC-BB35BC0B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EA2C-7D3D-4EF1-9958-2269676C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C713-78A8-43A7-A5E4-DBC51B36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43C5-697E-4C67-9871-44CFC1C1C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A789-B924-4C01-940E-CB8D40E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8A10-C9AB-4E89-8874-4449E5F1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8D45-48EE-4E38-8DE4-FFDA8019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2300-4680-4BBB-9D77-31F9094C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5CFD-4FA1-430C-8924-8F4AA638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EBDA-CA6D-4299-8A51-28E81C4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7446-1143-439B-BFB7-EFF21AC7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7B1C-EBC9-4933-9F5C-0F78A304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7FBD-0824-471F-88C6-22898D9F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D8AD-E10E-4FE7-A5DD-9FAB6879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B3A2-DF1E-469F-997D-5DEE4866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0229-2D2D-4852-89B1-0B28F4A4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B804-9607-4D0C-856A-A122D9AA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E3FB-C450-4077-981C-AD6C689A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5C44-291B-4803-98BB-932AA7CC0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CBCC-1CEF-4BA3-A0C6-1436EAB3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9F5D-151C-4631-8F0C-6E96E91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8E5E-390A-4B30-8B91-A3FE58A2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3D6A-A7EB-4375-9883-F3A39DF5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A7D5-05FC-4BF9-A4B2-715F08D1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199-AB13-4849-845C-710D19E2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DF17-298D-4265-AAB3-CC18C718B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83AFD-6D29-4772-9002-BBA95E58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EBB3-96D4-4062-B889-60F65D6C0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109AC-B6F0-481F-939F-833BC47D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CB9C-9782-43AE-BC9F-5066197B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5C31-08F8-48B9-ADDC-51AE755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369-5ECE-45E0-8313-0737BE5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A372A-3BA1-4808-B32E-3FB780F5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B7F20-72FC-492F-8C07-7D70A06E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0BA00-9D54-484F-BA38-DBD20B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5A7D8-FD33-4123-9605-9F403BE5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7C639-C42E-49E6-ADE6-BB90B566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7A59-0BAB-460F-A4CF-30DC735D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F4FB-C64A-427F-81B7-BB6E89F8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BFDD-5C3E-48B2-92A3-7D3ED488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52343-349D-4BFF-877D-E5B9BB0C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AA10-B07C-4BD3-BF36-D0AFF6D2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1FDF-06BC-4C85-B5B6-ABF4D8A5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FB25-7402-4EC0-8C96-907211D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6122-3155-4A2A-825B-DFD12CF4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B8471-0493-424F-813C-AB19C9791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19612-045C-4C08-9A00-FED73D27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F6D4-A873-4029-ABB3-649FD7DC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7739-7E14-4416-8BD6-CD177280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FBCB-26E4-4576-AE38-33D30358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DF154-4F65-483F-A690-15218D5D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938D-772B-4CA9-A221-C4FF5AA1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FDCA-ED54-47E5-8D4E-91077120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2FC2-041C-442C-AECD-176ECF0CCDE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8235-952B-4B2B-A4CA-165752152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FFF4-B5BC-43B7-B1BA-29B61143B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8E70-B2D5-469F-A669-811A8500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0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3E4A0-2DF4-42C5-9334-E847E0A0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FE514-68AB-4312-961E-FD3684AB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54569-D8FF-4DBC-99B9-BA3D2AF4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536AB-42E4-43FE-A5C1-80FD07B7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4C3ED-6056-43C7-9D8E-87C6745A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ED6D9-BBFA-46EE-B517-E6DBE285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405DE-E9F2-465E-9DE9-1F0E517A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0B5A70-9779-4416-8345-4EF96692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259D87-723A-4E5A-BC99-7B582CAB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2CFEC-9C33-434E-9A3E-62E099BB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2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49EA0-1BB7-4A2B-A439-AE652D1D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14</cp:revision>
  <dcterms:created xsi:type="dcterms:W3CDTF">2019-02-01T18:30:40Z</dcterms:created>
  <dcterms:modified xsi:type="dcterms:W3CDTF">2019-02-01T18:38:52Z</dcterms:modified>
</cp:coreProperties>
</file>