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667E-4C63-4047-AD94-1C989909A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18554-7E1A-4756-8134-EC6B4547B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20537-C278-40BA-9094-365105BD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3CDF-FD80-4115-93D5-A0B09CC58B4B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1B0B9-8E55-4E64-A404-C1F0682B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264BD-6588-4BB9-8430-0D9D2A77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1068-BD00-40E4-939B-F5B78B0C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5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DF7A-AD4C-41DA-8A6D-6F83F67E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EA687-EFC8-46DB-886A-2568615D7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0B51-1139-4C57-BD03-89FADE9E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3CDF-FD80-4115-93D5-A0B09CC58B4B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7BF0C-7DAC-4C23-93F9-2559B682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415E4-67C9-491D-8A74-8AF62248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1068-BD00-40E4-939B-F5B78B0C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3E1B1-91BD-4175-BECD-3005989F5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5BA4-52AD-4951-BCFA-F00B0E940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DEC29-B29B-4BDB-B74B-209BD245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3CDF-FD80-4115-93D5-A0B09CC58B4B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D2F36-0994-46CD-AF17-49DB2F074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ECEB8-64A7-438B-9CFC-9915E7FF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1068-BD00-40E4-939B-F5B78B0C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9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A85D-3B8C-4921-B762-8F9A489B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4F1C-A606-45DB-91F9-404F2D78D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8F806-C1C9-4D74-8E9C-862CBB62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3CDF-FD80-4115-93D5-A0B09CC58B4B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221CA-1470-456E-AE93-90B8AFC4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2E4A6-3AD2-404D-B911-0059C7AF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1068-BD00-40E4-939B-F5B78B0C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0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78AD-DFC4-4969-95BD-D539AB58F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17421-1FC9-435E-A8F1-A9F377D4C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47A49-FFB1-4CA9-8E22-97BF6534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3CDF-FD80-4115-93D5-A0B09CC58B4B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397F7-4C96-4027-A13C-D709C4AA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0519-A00E-47AB-A306-EF3A6AB6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1068-BD00-40E4-939B-F5B78B0C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6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AF4B-3D64-4C2B-9756-13218DFE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1A57C-D423-4A8D-B036-0E6BF8017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DC524-E1A6-49A1-AE75-F5DDAF629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DB9B9-2460-45A1-8B49-D76C0489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3CDF-FD80-4115-93D5-A0B09CC58B4B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22880-4791-4ADA-A918-16EBB4F8C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620F0-A71B-4BAC-954E-6F4C1041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1068-BD00-40E4-939B-F5B78B0C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2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2136-CDA7-4544-8C46-6EE66F6D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BA779-A121-4D1A-9685-F92320A0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5FB0A-696E-4D73-BF39-9EF19DE4D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222A4-FBB8-487F-84EB-6892A1DC1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17A80-1378-419B-A20B-B40346DB5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7A5C4-CB5E-4671-A510-EC345FA0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3CDF-FD80-4115-93D5-A0B09CC58B4B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A5ECE-CA3B-4E96-987B-361EA898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8B87F-E93A-48B8-A6A7-A6864C6E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1068-BD00-40E4-939B-F5B78B0C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6F8D-A568-4E6A-A56B-8D9982EE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ED62C-C7EA-4F78-A09C-1460AD9D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3CDF-FD80-4115-93D5-A0B09CC58B4B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A711A-6E3C-4A00-96DF-25F5D625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852EF-DCDB-44D6-92D9-BE8217A3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1068-BD00-40E4-939B-F5B78B0C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0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842E2-CBBA-43DD-BCFB-07C9B689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3CDF-FD80-4115-93D5-A0B09CC58B4B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B94DA-3469-46EB-A2D4-2EEE5B97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30DAD-E1DA-4FD0-90B8-B9C5187D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1068-BD00-40E4-939B-F5B78B0C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7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0677-6613-44EC-B92F-A286B9B69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AABBD-340F-415C-B8A0-C8742D95A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D31DE-CCFE-4648-99AF-06CF7ED65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74263-7BEA-4DC6-BA9C-1C5CA113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3CDF-FD80-4115-93D5-A0B09CC58B4B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809D8-E326-41F3-89C9-B3AD48CA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17032-DC2B-45B9-A9F0-4BDE6760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1068-BD00-40E4-939B-F5B78B0C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6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98DA-7C5C-43A1-91DA-665FB0F1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DA877-8521-4B13-9430-D7294A2A5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211D9-33D5-4480-986A-385D90501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CDB08-D653-4E00-88E0-81BB40B3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3CDF-FD80-4115-93D5-A0B09CC58B4B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0EB82-8B39-4AA1-9115-4459428E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05D4E-03B7-4AC1-AF0A-6345E323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1068-BD00-40E4-939B-F5B78B0C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32C1D-CAA5-46B3-A9D3-1C88FBE5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2995F-0FDA-4102-80B9-71FAB269F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6269-1703-480D-8BA8-FB85647C8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3CDF-FD80-4115-93D5-A0B09CC58B4B}" type="datetimeFigureOut">
              <a:rPr lang="en-US" smtClean="0"/>
              <a:t>2/2/2019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C57CC-4F43-478B-8D79-CEBAD9467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2D98-C4DE-47BE-BCFC-CABE46408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A1068-BD00-40E4-939B-F5B78B0C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0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Working with Zip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286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4B279E-F35F-4F65-A114-C015699B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4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4335CF-C688-4071-88BD-8F85ACDA2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00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FC1C68-2D80-4BB2-9EFB-18F1AE101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E6DEE2-3831-4FD1-A2D8-99175D59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8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F4AAFB-9FE5-4A09-B986-278352E16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7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4F3A3E-9546-41D2-89FB-40419BA5A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45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5C4F50-229B-4489-B861-FFCD9CC05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1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669430-F76F-4BBA-ADC5-5BDE4F4C6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8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19F03B-D672-4D3A-A850-B9D1AC219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3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9</cp:revision>
  <dcterms:created xsi:type="dcterms:W3CDTF">2019-02-01T18:47:00Z</dcterms:created>
  <dcterms:modified xsi:type="dcterms:W3CDTF">2019-02-01T18:53:13Z</dcterms:modified>
</cp:coreProperties>
</file>