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28AD-EF4A-4C13-B1D3-09893410C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EFF65-A05B-460B-83F3-CB99F6B7D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33CD-CB43-4317-9CA6-5D0ED7F8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5051-DA99-4330-93B1-0D20C32C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F5D9-D792-46E6-8DA4-C8BC51F9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DC2-F545-4639-8F67-1D972886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1E1E0-CA30-49E4-A6F2-D2C062D5E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88D3-A945-4432-9684-59AF4C4C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ED8F-1D3E-4876-8B40-4A216BF8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F72D-D3EB-46E8-B79F-962B1DE1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64451-D1F9-485C-B358-279D4C684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9DFE5-6A3E-49FF-84A7-F6A12728D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357B-AE02-42E7-891C-F54476C3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1540-3E7B-4A9D-9AA5-AC55DF46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6DB8-E19B-4B60-A35D-804973C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C9F9-8D7B-4C4F-BDD2-BA64A6B7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72B5-7162-40BE-BF80-2D8F1F21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58F2-F8E5-481F-9ADF-1CFC735A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4E4D-FFF5-4310-9D53-4C8F3541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F91F-E42E-4450-A870-3B8F10B1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9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B930-41B0-4261-9146-0F20BBF1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39344-95EA-434B-B0B2-A98C06C7E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7D5D-BE5F-45B5-9F48-7DFCBA6B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60AF-1121-449F-80DC-915B2D33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7758-60BA-4551-9BB6-4817BC13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6B1F-1FCC-421F-A95A-D2E2DF64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F6B9-25EA-4DD8-B8A9-42269AE0D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30AC-DC8F-442F-A8A1-2F32BC8F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81934-F5B8-4C11-903C-E044F9BE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EBB51-C9FD-4F39-99BA-34F2BA5F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945EA-2284-49CB-9530-F1DC93B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5893-6C9C-4E93-A96C-2AD33D59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B6DDF-0A14-49F4-A685-634837A6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7A07C-8347-4035-AF97-1875F1B2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CEB5E-0271-4AA3-B6CE-5C4FEF03E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68D6E-8DD3-4595-84E2-D6596D9BE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561EF-997C-435A-AAC2-A0EE96F0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6D933-D1A8-47CD-8EF6-B2C630DD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2C86D-AB04-4FD9-8511-2F011763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2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62E4-6C58-42C5-8EB0-E90849F0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F3CC2-8F65-453C-86A0-6B119600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E206F-0713-4AC4-AE11-34A40342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B740A-E8FC-4E25-8DA5-9CB2CA9F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85C35-3A23-4C37-A19A-0BC33948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CE8FB-0DDF-4454-9DCD-BC0A3F20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0EAD6-673B-45F6-A10D-41B3C59E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913D-F13E-49AA-A1E7-2E88EF95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83F4-2E91-4836-957D-7AB143D9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EAF1-32E1-4F9A-AC48-76E7993D1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47628-5D6D-4D94-B33A-3DF8C6D6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C4E67-00CC-460D-8806-16F6A59A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C0F68-717A-4B50-B021-CD366080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E54C-C496-4BCD-9735-637EB7BA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FC843-F165-4A04-AA5E-2D7F454EE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4C76A-C577-4818-B717-E25B9706B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66728-CBA3-46A4-A449-7262D454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EB9C-C9E7-4E77-8B64-39712BF6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B5B2-49FA-4F3B-825F-22B7EF1B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6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B51CE-6618-47C9-BB78-CE4C3C00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08C9-8338-440D-90F1-A3AC15E3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0040-FBFE-4CC4-9106-21FBDC6F4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29A1-EB37-40DD-90A3-679F6EC224E9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C7EC-3227-4B0D-9220-7AB5AE069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5306-4CE5-4DA1-A320-CEE13F631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C8CE-2D25-4636-9665-3EE5C8C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Working with 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86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C0DE8E-6F26-45F0-8C49-BA614A0F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D2D2B-28BE-41A7-924B-FCACF0E2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9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FE1285-2B34-4283-BED0-81F35F21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5FE16-8DBA-4EE7-8881-5D05C788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0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70485E-C16C-4F8F-8DA7-216F755B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2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04AF1D-3490-42D4-8740-0BF7EB48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4479E5-2A01-4D91-95D0-A5A0647D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4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A42D4F-5F52-4840-883B-DC877519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9</cp:revision>
  <dcterms:created xsi:type="dcterms:W3CDTF">2019-02-01T18:53:56Z</dcterms:created>
  <dcterms:modified xsi:type="dcterms:W3CDTF">2019-02-01T19:01:22Z</dcterms:modified>
</cp:coreProperties>
</file>