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45E60-A8DE-410B-8B72-3246823D7E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4A0F79-7203-4E48-AC0F-4C81427F89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9F7F6C-C875-4164-A0D9-9F664D2FF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8785C-3DC5-4855-A5FE-949AB5D40504}" type="datetimeFigureOut">
              <a:rPr lang="en-US" smtClean="0"/>
              <a:t>2/3/2019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E6EA2E-A654-4A5C-8F64-42E168A0F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CC8D1D-C7BB-4EDB-8B49-CA749551B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E3200-C8BF-4062-96DB-04EB9EA4E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601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142F1-D16B-4992-A5B9-494D90FD6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324CFE-B6ED-4DAE-B8F4-48FAF71136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C21BFF-8278-4820-A3F8-B44E666B2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8785C-3DC5-4855-A5FE-949AB5D40504}" type="datetimeFigureOut">
              <a:rPr lang="en-US" smtClean="0"/>
              <a:t>2/3/2019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9B722A-1E79-4834-B5A4-F9EF56C54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C602C-8868-4614-8EC6-E66B3EA3B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E3200-C8BF-4062-96DB-04EB9EA4E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582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9C1768-F991-40CA-A120-4FF579E955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76EE13-DDB6-4E2A-8ACD-B360E6698C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884C14-CB77-403D-9EE3-826F20274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8785C-3DC5-4855-A5FE-949AB5D40504}" type="datetimeFigureOut">
              <a:rPr lang="en-US" smtClean="0"/>
              <a:t>2/3/2019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995B50-14F9-448C-B53A-6877E3560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A36DCE-D092-46E7-A87D-61B22C076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E3200-C8BF-4062-96DB-04EB9EA4E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465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41C01-B34F-4C7C-9A23-644F6CE38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85E5D-602B-47AE-84E0-0BBA037BBF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BABD24-CDE0-47A4-A712-A621A77D5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8785C-3DC5-4855-A5FE-949AB5D40504}" type="datetimeFigureOut">
              <a:rPr lang="en-US" smtClean="0"/>
              <a:t>2/3/2019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3F86DD-AE0F-4410-8E8A-F150CB008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FBFEA3-8A23-4236-9108-EDD0CAE91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E3200-C8BF-4062-96DB-04EB9EA4E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814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A9714-5E7B-4E58-84DF-EDF4EA999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1967E8-16C8-43F4-96AC-A51819EF04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BDA10A-EE74-41EC-AF0F-446144BD7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8785C-3DC5-4855-A5FE-949AB5D40504}" type="datetimeFigureOut">
              <a:rPr lang="en-US" smtClean="0"/>
              <a:t>2/3/2019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C40889-05D4-4DFA-B327-9782E03EE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821958-BF53-445F-AAF6-7D058DBE2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E3200-C8BF-4062-96DB-04EB9EA4E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293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B2B90-755F-4F71-9D3C-3360DF2C9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BF2C7-A41B-49A1-A478-CCA7E3BC0F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7EAAC6-B00E-48C1-87B4-A6AB2B3B78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2A52F7-F75C-4FA3-BD4B-9FCA0290C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8785C-3DC5-4855-A5FE-949AB5D40504}" type="datetimeFigureOut">
              <a:rPr lang="en-US" smtClean="0"/>
              <a:t>2/3/2019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2C3937-A2C8-4764-A1E4-BBD7FFD47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C51932-706B-46BE-9CB4-92E0E1DC1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E3200-C8BF-4062-96DB-04EB9EA4E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277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779D2-B314-47B7-B36E-0606B791C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0FE765-DB70-47F6-B469-80CC9628B8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81DE2B-6CD3-4DFE-B53B-5E0AED4E6A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9824F2-3BAE-48FE-A129-A8E5011653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334E3B-A427-4770-8355-C559E9168D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11845E-01DA-4E99-88AA-5D458B6E0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8785C-3DC5-4855-A5FE-949AB5D40504}" type="datetimeFigureOut">
              <a:rPr lang="en-US" smtClean="0"/>
              <a:t>2/3/2019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E4388D-7180-4F6D-AEF8-E8EA70908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8D7E61-D6AA-42F9-9469-1DDF177AF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E3200-C8BF-4062-96DB-04EB9EA4E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819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0E976-3115-4894-977A-D2F221D4B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D066C1-4485-41AE-BEE4-AE904AD76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8785C-3DC5-4855-A5FE-949AB5D40504}" type="datetimeFigureOut">
              <a:rPr lang="en-US" smtClean="0"/>
              <a:t>2/3/2019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89ADC3-5902-4042-9CAA-3EC47FC99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226CA4-89A3-47C7-B233-87337A5E1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E3200-C8BF-4062-96DB-04EB9EA4E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258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7C596C-24EF-47A6-AC3A-75F03B407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8785C-3DC5-4855-A5FE-949AB5D40504}" type="datetimeFigureOut">
              <a:rPr lang="en-US" smtClean="0"/>
              <a:t>2/3/2019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AEB811-6CD6-4DBE-B42C-F8ED89C3A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18909E-D268-43EC-8F1D-969CA5D2A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E3200-C8BF-4062-96DB-04EB9EA4E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487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922AE-DC97-40CE-AF76-AC0414739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E82A9-AE3F-44C4-AF6C-7003D1BFB1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359C12-6CCA-44CD-9BB8-3A4E1ED6C2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171FA9-EB2B-47EB-972B-45871582C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8785C-3DC5-4855-A5FE-949AB5D40504}" type="datetimeFigureOut">
              <a:rPr lang="en-US" smtClean="0"/>
              <a:t>2/3/2019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4C733B-F842-49C0-B65F-C3A44B7E2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79F181-F692-4801-849D-96FAFD5AA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E3200-C8BF-4062-96DB-04EB9EA4E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938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2A996-8A5C-4457-BE53-539215C9E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E21583-D480-4563-A771-3F9B7C8CA7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0D2AB7-2AA3-4447-A383-504E7D3CC8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57D9C4-1260-462D-B33F-F367F3FF6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8785C-3DC5-4855-A5FE-949AB5D40504}" type="datetimeFigureOut">
              <a:rPr lang="en-US" smtClean="0"/>
              <a:t>2/3/2019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C176DD-443F-45C6-9729-0E16E1BE3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E7584A-9C9D-4AD2-BF0B-6A784B4B7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E3200-C8BF-4062-96DB-04EB9EA4E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689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B01927-FFC9-4AA3-9A33-097C974D2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FD9167-EB38-43CB-B4FD-94F763A05D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D26CF-650F-4DA7-B793-2B0F3D2ECF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E8785C-3DC5-4855-A5FE-949AB5D40504}" type="datetimeFigureOut">
              <a:rPr lang="en-US" smtClean="0"/>
              <a:t>2/3/2019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150F71-3733-4422-B219-BDADCD301C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E06E65-F1DC-4FC9-960D-D5F72CFFAB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E3200-C8BF-4062-96DB-04EB9EA4E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517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3DAE7-D604-43D7-B26C-80D46575D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6B814-049E-4779-B91D-B725C2032D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9263B82-D4F4-41BA-80F6-FA4AAE6A172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C3B5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14400" marR="0" lvl="2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 Light" panose="020B0403030403020204" pitchFamily="34" charset="0"/>
                <a:ea typeface="Source Sans Pro Light" panose="020B0403030403020204" pitchFamily="34" charset="0"/>
                <a:cs typeface="+mn-cs"/>
              </a:rPr>
              <a:t>Working with JSON Files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98C12C-9723-4FB1-B3BF-A5474C52405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7793" y="2946952"/>
            <a:ext cx="964096" cy="96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562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96CA510-92A3-4175-A457-05AB93AFD7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788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1EA31E8-D0DA-4E90-8B7F-4584A676E9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197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A96061F-5A4A-43C9-8D3B-4883ACAFE6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620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7BFA8C4-5860-4ED3-A174-35DB1F6761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0582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460F65B-AB82-4E54-B4C8-53A99DE40F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8932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FFF4FE8-FDE9-4CA5-BB1A-C2247B1A70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9517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4</Words>
  <Application>Microsoft Office PowerPoint</Application>
  <PresentationFormat>Widescreen</PresentationFormat>
  <Paragraphs>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Source Sans Pro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Lucid Unity</dc:creator>
  <cp:lastModifiedBy>Lucid Unity</cp:lastModifiedBy>
  <cp:revision>8</cp:revision>
  <dcterms:created xsi:type="dcterms:W3CDTF">2019-02-03T01:50:10Z</dcterms:created>
  <dcterms:modified xsi:type="dcterms:W3CDTF">2019-02-03T02:00:02Z</dcterms:modified>
</cp:coreProperties>
</file>