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9F39-22DF-4B06-ACB6-63CB7B10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87495-6B2D-4CC5-A62B-6E0FB1B6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2DA4-B29C-4D15-BB80-2789345E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194E-79A8-4DE2-ACB6-9520B171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65A8-611E-49BB-B373-2EC0C531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7237-F0BF-46FE-AE05-6C01277A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4451E-3B9C-49F9-AFF8-B1D6B7F91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E0B7-37D2-4399-8A1F-14E1223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C43A-88E8-429E-A7EC-A2695592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CFE8-0D40-445D-A089-B8DC9594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BD5A2-C54C-4376-8CCA-CDF3E364F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B6368-4B6C-4617-8D14-60F7843E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C3DF-64A4-4B3C-8D3C-38A503ED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8116-CD3B-4E11-B700-50DE1989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3D97-2FCB-4470-A50C-906AE740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EAFB-E5E4-400E-A80A-9DF5BB3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485F-EEB4-4BB6-A039-86D91B52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E3E1-1870-4BB8-BB85-542F0705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F09E-9ABF-4A9D-A545-07775F1D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B3BC-2C2F-4CFD-8C53-1021FE12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4FF-6999-4FE5-A9D5-6C905C7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49C7-878F-401D-A2EF-B1CA1AB9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9BB9-826A-4772-AD09-4BD0E488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115-E8DC-423E-93D3-AE720F1E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7017-84AB-492F-8E57-A5B830A2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84A1-E68A-40BB-9283-5D30345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E5D9-FE97-4E01-9E47-5CCDE0C75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0CD11-393A-4DD3-A83F-46B1FE29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60D87-194A-48FF-9283-514DC16A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A81E-A1DB-4C99-9347-F96EDE6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54C8-F262-47EE-9BBD-58AAE6A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0CE-9BDB-4D26-A842-0864F385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057C-C344-4705-948E-94990089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D1041-4B61-4E2C-8712-C81A01F1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93CFB-4C93-4619-BBDB-7D0EB582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91400-EB5C-4A7D-832F-CF896F7E8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D1F3F-0DD6-411B-99F7-486388CD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F859A-B9D6-4D32-BD69-B30D7839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9BC2F-D87A-401A-9E50-F42C7552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A800-8B9D-453F-8D9E-7431304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1899-2D18-4BEF-B248-E85FC4A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249D8-DF52-45D7-9B12-4269A421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4E63-2A02-4DED-960D-3D9B25A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AB772-6CA6-48B9-938F-D880F2F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7EC21-7E28-4D34-82A6-CB0965F3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3F7B-967D-4779-8C6C-2DBF92FD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AECC-3C44-4B28-B523-7DC0A4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0592-C947-4B1C-A304-00041714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125E-E47D-45DB-AA48-733C4E59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585DB-94AC-4297-BF13-904E8C58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5318-3021-4AF0-B5C9-FC9BA69B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863C-1F89-455E-B827-27983EB5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5B38-71AB-4E25-8BCD-E338ADD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F946C-9C2F-43CF-9980-127A7AE5B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95C3-EBA6-4786-96EA-D9E6847B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784C-F291-48A6-BF13-ADB294DA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7F30-1A41-405B-A4C3-D5300A77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796D-7434-448E-9DBC-B11BB45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4500F-C977-49E9-8636-4B146EC2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2A49B-8BD2-4FCC-A85F-E3D4422F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FC21-A6C2-47CE-BE86-800545F33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80E-C262-4F3C-A79D-F0850EA9E3E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7404-6B35-4994-950F-43DF1603C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0C46-44C8-4251-81AC-16F71ABD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9723-7E0E-496F-9016-50EE27C34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</a:t>
            </a: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Timestamps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5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E02C60-8A66-41A5-A28D-B02A1C20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B2863-2644-4E1B-8145-3B29A47B541C}"/>
              </a:ext>
            </a:extLst>
          </p:cNvPr>
          <p:cNvSpPr txBox="1"/>
          <p:nvPr/>
        </p:nvSpPr>
        <p:spPr>
          <a:xfrm>
            <a:off x="5016844" y="1285102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Current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9457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8169F-09BE-4008-A8EB-3FBBC600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216FF-1127-40C8-977A-B1D59984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2019-02-03T02:28:31Z</dcterms:created>
  <dcterms:modified xsi:type="dcterms:W3CDTF">2019-02-03T02:33:41Z</dcterms:modified>
</cp:coreProperties>
</file>