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8527-77DA-4F6D-A0DC-1DE6C32B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E282B-B185-4200-9A4F-C9DD2B304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CB60-C647-4981-A623-E854B80C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DF25-2BA0-47AA-9838-07D1C81A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2C11-7731-460B-A591-47283FC8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1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1B20-EE02-461C-9FBD-6C9EFC2F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06FF5-621E-4ACC-9658-CD0E4B67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6FD7-E9CB-4475-8C71-FDEE96A0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1F53-F1A8-43BA-9961-231C65C6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6D2C7-898A-49C9-8404-F24A91BE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E0A69-1499-400D-8729-86F42AA0D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9AC3-AD4B-4E79-9004-96F2F7090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82C1-0433-4851-A330-7E914D90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B5CE9-CF54-4898-A85A-814D0F4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2419-726E-411C-990B-506483C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4AAE-16FB-4189-9BF8-583DEE3A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7059-2B21-4594-A10F-A32625A8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F2CF-FF20-4010-981A-8FAD9DD6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477E-CA78-454E-9006-2254A857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F877-B9AE-496F-AFE7-DDA924FF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E872-16E2-43D2-9B43-DA73ECFF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F0394-F9B8-4912-A329-6F982939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FD5F-582B-4836-9278-6ABC44F0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FDF2-0548-4127-AC8A-AA8DE99E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39B2-CC52-45C3-A854-802225B2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1406-405D-4AC2-B03F-4FF9C46F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E4F9-6762-4A85-A1CC-D07614392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5D4C2-FAF4-4F39-B30B-87D260FD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3461-15D3-4565-A9E4-0E48D7C0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9E493-7DDF-4175-8567-FCC3005C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4E80E-7FC5-4BE5-A51A-E88F0743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035-05FA-4BC8-9DE2-D9D58854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89BA-84BC-4A62-8B20-763E0128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7417-7851-4AF3-A324-801F2D35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54968-DEAF-4632-87D1-A394B6320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08697-63FA-4B4D-A36E-97BE1AAD7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C006C-B02B-45A5-902F-EE6549E8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269B8-2C01-4931-9AEC-B3146585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F03B-DCB1-40CE-85C4-3B126F05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0C35-0395-4618-B4E1-4376C22B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B6E0E-FFA7-44F4-82B0-C076E318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51D7D-B9C0-40D4-9095-E34EECAD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4AC0D-C5C3-443A-8626-729E2D4F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793D-87D7-4B17-8C4E-5753B105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47966-4FD7-44E6-AFC4-921220C0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623F6-BC22-4BB0-A0B1-7E13A587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D653-DF71-40FD-9E8E-320B6AF5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D933-7E05-4446-8062-2DC33DF8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CF80-3759-4015-8683-AAF36792D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2F40-20E6-41B3-B6B4-0E69D15B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01D44-91EB-4B26-BDB9-AEA4F34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AF27F-9361-41DF-9DB6-A07EF99E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D0CE-3C38-4C17-913B-4BCA0FF1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B130B-D767-44B9-B091-DC878202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D1888-4310-4A32-B0EF-3B7323D7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0E1A-7AEC-4051-A3F2-F2FB4510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31473-0D12-445F-9271-32A347D1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8E62A-FE93-4E1B-9686-E43AB9BA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A1C24-395E-459F-888A-8695EDB0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B5135-959D-41D0-BF67-A1453FF6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4A58-57E1-4B2F-8F5A-17FB2C03E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AC3B-66A4-40B4-B249-1CBE1FA1B1F1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2967-8571-4FA3-82F0-D1A05A9E8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B28C-10E4-4EA2-8C93-3423EE6FB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6B55-156F-4EBE-9575-6759096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3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Working with </a:t>
            </a: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Time-Deltas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7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4D5AA-1407-4622-9658-B7087DE0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0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CDEEF-A138-4FD2-A589-70E8ABFB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8F919-0687-43B5-97F6-C86D1924A9E3}"/>
              </a:ext>
            </a:extLst>
          </p:cNvPr>
          <p:cNvSpPr txBox="1"/>
          <p:nvPr/>
        </p:nvSpPr>
        <p:spPr>
          <a:xfrm>
            <a:off x="5548183" y="2644346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timedelta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78129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07C51D-10F7-4317-B957-49AB3D43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1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38236-4269-4A50-B495-B0FE0355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9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6146D-1D29-4F66-BBB0-54C355B0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2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B33750-BE37-4A2E-871B-5F3D36E3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4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F4648-B71E-4779-A6B0-9DDFD311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3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A1F20-0C59-4534-831F-4DF477F6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1ACC6-E772-48BA-AEB1-BAD83387D977}"/>
              </a:ext>
            </a:extLst>
          </p:cNvPr>
          <p:cNvSpPr txBox="1"/>
          <p:nvPr/>
        </p:nvSpPr>
        <p:spPr>
          <a:xfrm>
            <a:off x="8711514" y="2272958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2F5BF4-F00D-4485-B5E0-C2E5B4CA7895}"/>
              </a:ext>
            </a:extLst>
          </p:cNvPr>
          <p:cNvCxnSpPr>
            <a:cxnSpLocks/>
          </p:cNvCxnSpPr>
          <p:nvPr/>
        </p:nvCxnSpPr>
        <p:spPr>
          <a:xfrm flipH="1" flipV="1">
            <a:off x="8844510" y="1729946"/>
            <a:ext cx="135924" cy="54301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9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4F03B3-95F1-4F52-9976-6DAEDA08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5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14</cp:revision>
  <dcterms:created xsi:type="dcterms:W3CDTF">2019-02-03T02:44:24Z</dcterms:created>
  <dcterms:modified xsi:type="dcterms:W3CDTF">2019-02-03T03:00:14Z</dcterms:modified>
</cp:coreProperties>
</file>