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24EE-3DA7-4B12-A5F7-647378CB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0F15-F5AF-435F-9233-457F2E2D5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F12E-92A1-4B1E-AC4E-31D8AD05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D61-A42B-47A2-A94D-6E08506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4122-8FF9-416D-A1F2-D5557B59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D1C0-C312-4D4B-979C-0AA3496A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4588E-DAE8-4776-B5D0-E6424BB4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B3B3-AD01-4FE7-B3B4-556B221A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0C6A-18A6-4FD4-AC27-D907B3F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6C22-A050-47BF-AB46-44B4AF7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620D9-2285-49CF-94B4-81F890D9C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7A58-F91C-487A-8063-316A169AE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4D1B-7F1A-4E35-84DF-CEB22242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A56E-BD81-48F2-BF09-224A9008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F028-534C-488A-9EE6-07A470C0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1842-20AB-4FEF-9748-48A9CDC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89FF-B659-4EC8-BE1F-C8ED2470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DDF1-B386-472E-A253-5B966BCE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8B76-44C2-46FB-B48B-DC34C1F3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8A84-BD8F-4DD7-83C0-6F5F6598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4F53-3D8D-430A-96F4-810737BD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C918-A57A-44E1-9EBC-9E08656F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AECA-FF98-40AA-A49A-F52C4C74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D616-7F13-4C65-A8D2-8BC9319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2A5D-4CEF-493D-A1B4-ED4F787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4F7E-66BD-46D3-A06D-3338726A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7E15-3FBC-407D-B821-DA17080F5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7250-1A86-42EF-8577-CD65D2B8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D881-9ACE-4794-835B-25FF2143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ADC62-039D-45BC-BA5B-C6B2EED0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60CD-7D1E-4901-982A-4FE0F9A7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CD50-1E69-49EF-8C4A-C1F1CA11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B5BA-57D3-4699-A1AC-B7E6F51A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81037-6148-4B3B-B230-A0DB69E4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73139-7C3F-4248-862A-8F1EB069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013D0-71BA-4126-A16D-2A9221D76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0A816-41FA-41E1-B581-0FD3F7D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2C41-4A5F-432D-871A-F30630A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3255E-DECB-438C-BD29-8F0C0AB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CA9A-5AB2-484D-8709-7E88FBAC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1D4E-1AF0-49A8-9C2E-F175E58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DFA37-79FE-4858-B761-88AD5332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F73A0-6737-4A7B-AE55-B4478266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0B926-0831-4C51-B730-526A10CD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9CE8-ADC6-42D4-8B94-9EE321E8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EE6DD-83C7-4BE6-A8CA-B5DEAC9D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6779-DE55-4207-A687-36113D3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35-E3C8-41F5-BE15-9F71FFF2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B468-998B-489C-9D87-850DC126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D43B-53D8-4412-AD81-0CAEFCD4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F234E-0C9D-47E4-AD57-29871613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9FDC-41AD-4A5D-97F4-348EB709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C959-3962-431F-B5E1-075D6FA5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44AB2-F47E-4EDF-A2BA-0817F7749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0D371-AB02-450E-8345-B66C9511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0CD7-37EA-4B05-A82F-ACE425A1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DD34-D640-4FFE-8942-046E0171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3BF7-C6A3-4DC2-9EAF-4B152F39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4DCF5-24F6-490D-AB03-D5D3A7B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2033-FF98-4E23-B077-2991CCE9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89CF-2F1B-45FE-9B9D-E07ABCAF5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536-AE28-4BE3-BBA5-1F5A52F9D1A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7AC-6B8A-4C96-B79D-648ED14EE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03C8-8FE3-4448-9642-A02813467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A024-FC65-481D-A384-84781B358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Opening the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6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069DDC-CAC6-4458-A50F-5BE43632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DA09ED-C22A-40F3-97BF-A2206FD3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2019-02-03T03:16:05Z</dcterms:created>
  <dcterms:modified xsi:type="dcterms:W3CDTF">2019-02-03T03:20:39Z</dcterms:modified>
</cp:coreProperties>
</file>