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D9FE-8495-40E0-932F-FCE146714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4CC69-B705-4CCB-8377-F193EDEE1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9ADF-3788-4D07-9D66-09BCFFF1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3036-2A71-4C49-850B-957604F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43C6-3872-4800-9331-71ACA84B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0B03-D5C6-433D-818B-262858C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EAD26-F081-427C-B418-A3597ED75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3FD76-E17B-48AB-98D1-BAC7A8ED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D04D-117D-4B21-9E03-3404D923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F920D-54BF-4676-A06C-8C298C4E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AE0A8-46D4-485B-B97C-0E9EF3998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1B5EA-7409-45F0-B1E6-39363406D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1E83-ACE5-427E-80E2-E127E7B0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4FED-F0E0-4266-BAE0-CF92BFF4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84885-5816-4484-885B-2B7CD24E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8CAA-92FE-4E49-A626-BF64E3FB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4EA8-69C8-45EF-8292-344EEB1DE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5F6D-B8DE-4E97-9F7B-E5FB50E0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26FCC-CA87-429E-B79D-8F94F0F4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970E-D5DD-4289-A5E9-54E88A18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5424-A8CD-4313-9609-BE563139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C0BA3-5112-40B2-869E-BAC927BF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A39F9-B329-426E-9A0C-4D74CDDC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2BDC-336C-45BA-962C-41AEB7CB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ECA2-93D3-40FF-9970-4360D6EC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7A7E-D749-47D1-97C2-C46279F3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4075-1B50-4C7E-AE1A-07552E6BA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61754-961D-4D7C-A7EE-B7D34763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1E742-53F6-403D-94B9-454E5AAD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E577-8DC2-454A-AD05-0C0CA7C8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246F-5172-4662-8CAF-93539209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0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A6C7-2BBF-4FCD-B3DD-786C1F9D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EFA4E-5AD1-444A-9E16-2D67CEFF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E4928-3775-478F-9626-DC510367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88D45-D233-4893-B2CF-334351BE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2E6EA-20DA-4264-B916-E66D6B29D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D616A-2382-4E8C-917F-67F208D9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06755-0B5C-4BFC-AE69-28630AD5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6AF9C-2752-4C63-83D9-77FF6EB1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F2F6-7143-4B06-8AA8-A93412DD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725ED-8806-42ED-947B-B91CD9EE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CB996-C2C2-4983-8652-4D9EACE4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96374-83AE-454D-9139-407A036E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B98CE-1ABB-46BB-9E5A-751A8B87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6F699-278A-4BC7-AAFA-CEDF9F51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3D6D7-9A06-4403-8F96-CC5B1660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B012-A75F-4FC7-A2A3-C1366CBC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0331-4BFF-4709-A20F-F2F99591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D35A6-60FD-42E0-AF39-4B1E90740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4D9E5-0A4D-46E9-B79B-3AFBECC1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CDA7-B9F0-450A-8FD2-09995F06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6781-8FF6-4251-BF00-92298245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1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D3DE-221E-45ED-A8D3-0B66866A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2C5CF-CDEE-4EC7-8C20-70E70BF9A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57559-330F-4959-86DF-1E9A106A3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7E478-1B6A-4CB4-AF93-FA20708E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42D7E-06C7-4378-A5B7-6016D1A9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9D098-4181-4534-A419-5E7B2655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B042-5855-404A-87CE-D767E9E7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52567-EFAA-4E40-A681-66BDE5D4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0058-6E5F-4BA5-88C1-238D45B6E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1D72-8EA8-42D1-A4AE-57A5178941F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4AD9-CF6A-428A-9C6A-CD278087F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38DE-6FAF-45F3-B3C1-B43F41BE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57A9-AE18-46A5-A654-970DE140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Templates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4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785758-03AF-43F5-AEB4-C0E6A69D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0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F62B0E-A62D-4785-8FCE-28F0F05B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12123B-819F-4444-B042-FB7C53F8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6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2D1FE3-E4E9-46AE-80B7-A38FB849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5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EE2EED-FB94-4083-AB3D-F47BA417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2533BD-EF8E-4EB3-A011-CF557991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649A0F-C642-4A55-9A63-34D7965C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93F1EE-1D48-475C-83FF-2FE1A6A7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1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47C42B-0BE2-45A2-85EE-26B8D304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2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17272A-DCBB-4F07-BD46-A5B86814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4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9</cp:revision>
  <dcterms:created xsi:type="dcterms:W3CDTF">2019-02-08T14:55:30Z</dcterms:created>
  <dcterms:modified xsi:type="dcterms:W3CDTF">2019-02-08T15:11:17Z</dcterms:modified>
</cp:coreProperties>
</file>