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DD54-0050-4DC2-A5D1-A3425447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28D34-85F7-4FC0-83B9-7B78E9006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E414-602A-41C8-BA2D-937EBA5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51E4-904A-4B69-AA80-21CAFC44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88E3-50A8-4183-9065-C7A5EDE9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B27C-FDD3-4227-8BE8-D5915147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2630-0212-493B-9A92-428D80BE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4E6E-338C-4919-A56F-91F684A2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976E-39F6-4297-B101-3EE52D45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BD63-08C8-4A8F-96B1-FC6C13AC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D093A-E0BD-4CC2-95A9-F6F7AC4A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F060C-A713-41E1-975D-5E11900F7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6284-3D53-4A24-95D4-FE9885C5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FD1A1-6106-4E0D-9BD1-3654BABC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7D92-31C7-4FF0-8A66-D88EB6A3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89F4-A15A-46CC-958D-1F12C5E0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2D34-0884-4C10-B04C-250B3706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9119-6FBC-4F7B-9084-8A62206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A932-A508-428C-98C0-83128AE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2BE1-C144-4991-8973-E18672ED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1EDE-2A63-4194-A4F1-B4CA6021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1DDF-2D6A-48B2-8BCB-08D91CDA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1FAF-92D3-456D-9A58-33539DD9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12B8-4294-48B0-864E-D1742BB2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16C-BA40-4C03-85AC-BF56501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EE16-AB16-4CD2-A762-DCC105D0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18B7-3865-4800-B83F-53D878D7A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B9D7-621E-470E-A70E-3487CFBA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7C5A-63CF-48E7-907F-C8CC13A9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33121-99AF-48FD-A4B5-7736A79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AE4BA-A53A-4C0C-98A2-2DE36A5E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FA8A-A9F7-4B63-B140-9F9493A9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FDD64-E174-4C79-8B8C-18508A66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B1A23-6D4B-4B2F-ABB1-380A06E3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EABFB-DA00-442E-B41A-90BD8CA0B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8A2AE-E307-4F28-B8FF-C50917B5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C86C1-9181-46BE-81BA-9FCFB744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64F2C-FB27-45AC-A844-DE8FBD5B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A47B0-4795-4C2D-8220-1E4BE02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662-B44B-4761-B614-6B7EE95C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DE435-FAAE-4910-B967-C980A35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C433-C901-4E26-AF44-04682389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ADA18-579E-4B28-A87E-D6D6F0BA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3F0D1-3B82-470C-8ADD-4069296F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69E5E-2137-43EB-84FC-53CBFB40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FFF1-21DD-4476-945D-D0C80C35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5C08-A015-4903-A61A-93FED827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470-9391-41F0-BECF-05269F96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131A-6A89-4E3E-B485-ABF9FE2D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C593E-2F4D-4959-AAC9-976E4EE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7B957-8668-4802-97D8-8A1033E3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6B36-C890-49EC-BAEF-52B42344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B036-D9C9-42F5-B173-3F755C2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705E5-9C67-4EB3-9204-CDE6033F7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81A1-C246-4129-B74A-F4D4347A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AC00-E620-4F01-B458-8E9C468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83A14-EF1C-4068-A5E7-D0B1308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DFAE-18C1-4B9E-B6D2-814C4C01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EB53F-6DC0-4245-B735-0DB16DBE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182D5-776F-4651-8789-A53D7087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0937-4F89-42DB-A879-3555DEB7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4239-5498-4729-AA03-85D281DDAAF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3F63-A32C-4B33-8FA0-D7802751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D609-5169-43DA-A177-F05F583D2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9707-8082-4A98-A2C7-88EC19E7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Command-line Arguments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0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0734F-3E6A-4D20-9401-8CCB0A98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3AC9F-7D76-4B2B-9C35-FFAB9DE7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2019-02-08T15:11:20Z</dcterms:created>
  <dcterms:modified xsi:type="dcterms:W3CDTF">2019-02-08T15:17:01Z</dcterms:modified>
</cp:coreProperties>
</file>