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D4FE-BB5D-403E-8A56-34808E48A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6F475-4E4E-45E6-8A95-3DB5C524F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96E70-E35C-4971-B73A-0863658E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83FF-2A16-4E4B-841F-B5138B06B5F0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700CC-B31D-4C55-992F-B745C156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9BE28-B22B-4518-AE89-5D0DD954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1153-AB05-4F91-9090-1974F5A5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8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56B7-2A99-4114-8010-67901F5F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C3F68-9CF7-4AF7-B9FF-10F349E69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5A454-440B-42C3-B9AD-0DCDE7FF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83FF-2A16-4E4B-841F-B5138B06B5F0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FEF32-1474-4B2D-8897-7FDABDE0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21B52-5EF7-4229-BDD0-308ABFF2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1153-AB05-4F91-9090-1974F5A5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0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09BCE-B1AA-4176-A38F-9B4BD0415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BD7B7-68FB-4D54-952D-726591AD4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B5A06-2EF5-46AF-841D-EA081AAC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83FF-2A16-4E4B-841F-B5138B06B5F0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EC780-E81A-410C-9AEF-4C797D58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14EB8-FF21-4A08-9330-A5780EA7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1153-AB05-4F91-9090-1974F5A5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0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EA27-C682-47FC-9FA0-C91AB0F5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C884-B321-4F7D-841A-B831798B9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0E2DA-99BA-4AD6-9FE9-82EC76D7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83FF-2A16-4E4B-841F-B5138B06B5F0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77F3B-D0E3-462D-8BC8-D136C5A6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05A0F-0C47-4EB7-845F-0E732D7C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1153-AB05-4F91-9090-1974F5A5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2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5309-6154-47ED-BDEC-4F85CDF2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DDB9F-9665-4C22-A1C1-89F62EBC6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A0F4-FB9F-4D84-BD29-D8E92E5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83FF-2A16-4E4B-841F-B5138B06B5F0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6BE4F-FAC4-4040-8D1A-48A8C4AC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E41A8-CDE6-4B36-851C-BB893EC7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1153-AB05-4F91-9090-1974F5A5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0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F0D3-4104-4386-8A2B-EC4833DA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3E45-7834-4DC0-A07A-B48F4AA57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2B286-3BCA-4BC8-80C5-12A6E1E49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2C27A-188C-435D-B5F2-B8AEBBD4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83FF-2A16-4E4B-841F-B5138B06B5F0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AD057-BEDB-4EC6-9D56-A779F583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31574-E267-4EBE-BA41-74D1CAF1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1153-AB05-4F91-9090-1974F5A5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5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18B7-6065-4987-B2CB-9223F893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DF797-9E02-42D1-9F1E-53BBCE200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83AC6-5967-419E-9430-C2BA2956E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DBD6A-8ED3-441E-9AD6-06B49265D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97659-DFB9-4354-86EB-9394814B5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A4645-2D62-4CDE-89F0-5CC73C1E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83FF-2A16-4E4B-841F-B5138B06B5F0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149CC-1937-45D4-9C1C-0E5E4021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6D7A9-635C-4832-B76C-8856BCFF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1153-AB05-4F91-9090-1974F5A5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4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5A11-0732-4969-B297-A2397234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FE0B9-FB99-4D65-A874-4E50999F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83FF-2A16-4E4B-841F-B5138B06B5F0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0462E-EAD8-43AF-8E67-3D3CB4BA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84A6B-4B5A-4D07-94B7-B1FDBFF2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1153-AB05-4F91-9090-1974F5A5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3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F18E88-4E20-46EA-A576-F894D866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83FF-2A16-4E4B-841F-B5138B06B5F0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61269-48B2-4607-9704-F4BAF4DC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B2F33-5EE5-4704-9588-02FE0DD7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1153-AB05-4F91-9090-1974F5A5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3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54C2-9E0F-45C7-9426-4CBBD868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13F4-8F5F-41CC-87B9-DBD957C70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664C9-6CFB-4272-9F05-A9F349235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BCD52-2284-4685-8DE0-0AD92534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83FF-2A16-4E4B-841F-B5138B06B5F0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CAFD7-6DF5-4497-B64B-1480CFE7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B0843-EEC4-41D0-9109-11BDB0B8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1153-AB05-4F91-9090-1974F5A5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7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A648-7882-443D-BC3B-6ABE4D082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3B61E-CD51-46D2-8211-55409E821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D12D0-53FF-4C12-A83C-3D05B570E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3BAED-B602-43FD-8485-F337927E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83FF-2A16-4E4B-841F-B5138B06B5F0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E17D4-F882-48D6-8E67-C6AE9BAB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4475B-3ACE-46AE-8436-16EDDB20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1153-AB05-4F91-9090-1974F5A5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867AF-A18E-4CEA-9A4E-62364B63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60E6E-CF00-460E-BEBF-744EDAD25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1347C-DA24-482A-B195-C8D3B2667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383FF-2A16-4E4B-841F-B5138B06B5F0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3969-13BD-4D6F-8CEE-A55CE062C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4C19-1342-47AB-B808-9BAF9761D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1153-AB05-4F91-9090-1974F5A5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0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err="1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Pypi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646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1A56F4-7B76-4647-A27A-0458EFFA0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2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653165-1AE7-43D7-9E65-CB880D615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5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9CC8AD-50B8-4FCF-924E-52904064F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3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4</cp:revision>
  <dcterms:created xsi:type="dcterms:W3CDTF">2019-02-08T16:11:05Z</dcterms:created>
  <dcterms:modified xsi:type="dcterms:W3CDTF">2019-02-08T16:18:54Z</dcterms:modified>
</cp:coreProperties>
</file>