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9E57-E8F8-4446-A559-3A8944DF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21FD9-885A-4822-A9AB-A9642C06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0D6E-27DA-4747-BAA6-FFAB8EB9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AB4E-C6AB-4769-BEB5-B59AB0DB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6FF5-CB00-4BD5-8262-ABF2FF4C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397D-9795-4E32-9EF9-5409681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A06EC-2049-4A1B-94AB-55A4D6A1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6FB7-4E94-4541-AAC8-CBF64B54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23BA-5BB4-482A-99A2-1886913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1B6D-7B84-4297-B68D-7CB4746E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4928F-A305-4A50-9619-52E324FA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5424-E175-42AF-8E4A-C97AF9A9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A13F-8476-451E-8FDF-62F63338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C397-D31D-4BED-BF8A-5893494D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CEA1-C6F4-4B06-8835-BD75EAF9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748-2AAE-4274-85DF-19C798EF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0DE-BFF5-4DEC-BF1B-9405EDB6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DCBB-8257-42B3-A0CD-65953F1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1637-1C1F-4DF2-AA32-9ACACF8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B42E-A164-4E9A-9B24-EB58793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8D57-A45F-4D20-8DC2-3E5FF2F8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C810-0659-4692-AE6D-379696F3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16B7-A992-4B93-8726-8BF8680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8230-2D77-40CD-86A2-572B2AFE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3DDE-6921-4E32-A6B1-E661B441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09E5-CB34-4605-94EE-A173A80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9B4-73DB-41BD-BF8F-25340A1A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2780-81A3-4C23-93B6-E4816351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736B6-C23B-468B-A2F6-433D52C2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6FC72-80A3-4B9B-845C-AC77C02B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60434-8415-4347-B902-D7F45324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49D4-2BFE-4655-815E-13B70910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2F79-8793-4558-B98F-E3FD61B4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437BA-A38D-428E-BFC3-601AE78A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A71D4-EA53-4217-B6E4-DE736EF9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59313-6503-4C12-B2CB-254AD7829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F5186-5E53-4AB6-9768-D8C80CF0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4771F-4954-46D1-B509-65CC9BB8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D0CF-D2DC-479E-B6E1-3C26A8D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1915-708E-497D-AB60-2E60BFC0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C6943-7704-443B-8708-624F0E93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2BB8B-2C92-43F6-A869-D4123274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594DF-A661-41D2-A41A-5D16D77D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648B-8FD0-4040-BC25-03FC9C13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17512-6A71-49EC-94F1-39728F6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389D-FB6B-4890-97FD-227C3612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63C-B0FE-4BFF-B4C7-33FA2DAD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FC8A-C34B-4835-A1FA-70B0E058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B0E7-1991-42C1-B6E9-8ACA3686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759E2-0512-439D-9189-534C24E0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C863-A748-42CF-8A59-5BD28DE5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AF3B7-1044-4251-80CD-529E3764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302C-47EC-4978-BF1A-9B961ADB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9B804-45BA-406D-823E-588F60B2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CC8F1-463F-4AE9-8745-33031873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2DF0-DEE8-42C3-8EC6-A94AF839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19AF-AD9E-42FF-A053-7921C23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2EC0-B138-422B-B4F1-23ED472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DD9F-CE6F-43F8-A8A6-B832EBB6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0C8B-5600-439D-A30E-367B8516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3D251-C16E-4FAF-B9EF-EE80C9872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9E71-42A5-4AE9-AFDB-59089002F9F1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B9EE-3500-43C0-99BF-D7D8A6461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4389-62CA-403D-8D24-49164C16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F7CA-3E05-4E8C-8582-32EABB3E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Virtual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7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3BEF8-A2CE-4AC6-9078-FC50560D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583A1-93F5-4652-ADFF-659B8EF1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209AD-F9A0-42A6-91D8-B7EF37FE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3CDB7C-4DC3-4CC2-9FBE-FA0EC415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C7939-3C30-4F38-87A2-B80114BCCAA7}"/>
              </a:ext>
            </a:extLst>
          </p:cNvPr>
          <p:cNvSpPr txBox="1"/>
          <p:nvPr/>
        </p:nvSpPr>
        <p:spPr>
          <a:xfrm>
            <a:off x="8143103" y="667265"/>
            <a:ext cx="30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Python interpreter install path</a:t>
            </a:r>
          </a:p>
        </p:txBody>
      </p:sp>
    </p:spTree>
    <p:extLst>
      <p:ext uri="{BB962C8B-B14F-4D97-AF65-F5344CB8AC3E}">
        <p14:creationId xmlns:p14="http://schemas.microsoft.com/office/powerpoint/2010/main" val="7453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025EE-8BC0-4229-9FD3-1E766376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5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E9F33-BC30-45BC-BE9B-40DB91F3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40C44-C502-48AB-A1A3-971B8458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9049C-D551-467E-AFA5-89627FDA8F6D}"/>
              </a:ext>
            </a:extLst>
          </p:cNvPr>
          <p:cNvSpPr txBox="1"/>
          <p:nvPr/>
        </p:nvSpPr>
        <p:spPr>
          <a:xfrm>
            <a:off x="6096000" y="630195"/>
            <a:ext cx="493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Activate virtual environment in window command </a:t>
            </a:r>
          </a:p>
        </p:txBody>
      </p:sp>
    </p:spTree>
    <p:extLst>
      <p:ext uri="{BB962C8B-B14F-4D97-AF65-F5344CB8AC3E}">
        <p14:creationId xmlns:p14="http://schemas.microsoft.com/office/powerpoint/2010/main" val="332386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D5847D-9E39-4E5F-A4EE-37EFCA6A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6B745F-1F3C-45D0-9BAC-D43535C34D58}"/>
              </a:ext>
            </a:extLst>
          </p:cNvPr>
          <p:cNvSpPr txBox="1"/>
          <p:nvPr/>
        </p:nvSpPr>
        <p:spPr>
          <a:xfrm>
            <a:off x="6462584" y="63019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Mac or Linux</a:t>
            </a:r>
          </a:p>
        </p:txBody>
      </p:sp>
    </p:spTree>
    <p:extLst>
      <p:ext uri="{BB962C8B-B14F-4D97-AF65-F5344CB8AC3E}">
        <p14:creationId xmlns:p14="http://schemas.microsoft.com/office/powerpoint/2010/main" val="9485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56E6F-097B-473F-896F-CD7972DF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11</cp:revision>
  <dcterms:created xsi:type="dcterms:W3CDTF">2019-02-08T16:41:25Z</dcterms:created>
  <dcterms:modified xsi:type="dcterms:W3CDTF">2019-02-08T17:14:15Z</dcterms:modified>
</cp:coreProperties>
</file>