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BDA6-00F7-4580-9242-8A8C0B3A9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3F5C0-4459-4863-B70D-8BED645A0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10F0-8575-4540-A1D7-9B80EBAB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E8E1-0CFA-4DD4-8BC0-C7AA25BAE56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259A-4D0C-4304-9E4D-5F8D9B0C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1718-0B3B-4912-851D-05B389F3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25C9-D26D-4F72-88ED-F76AAB01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7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5663-3A43-4694-B122-C277DF22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3D5FC-798C-4EEC-BE57-0634299C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CA296-ED23-4ED0-B524-BAF9FA66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E8E1-0CFA-4DD4-8BC0-C7AA25BAE56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FB36-DF79-4654-AC0E-C45AFBB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D744-1EBE-47E1-81CC-D16C47E1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25C9-D26D-4F72-88ED-F76AAB01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1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DD565-B9A8-4EEA-845D-BF5C21E5E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CA287-C4F3-4197-B673-50B9E2C68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D64B3-D6CA-41ED-BD9C-55612229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E8E1-0CFA-4DD4-8BC0-C7AA25BAE56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EA11-B72A-4C91-A445-E958D3C8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5FE8-F12E-428F-AF69-58101D91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25C9-D26D-4F72-88ED-F76AAB01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7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4F4C-BDF3-403E-912F-3AB9339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23BA1-4C16-4F21-A54E-44851755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3B8A-829E-4FB0-BBAB-44B9131E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E8E1-0CFA-4DD4-8BC0-C7AA25BAE56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DCE3-C955-4B0A-8B65-8CED5E6B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6416-869D-49A5-919F-01C5C88B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25C9-D26D-4F72-88ED-F76AAB01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815D-C078-409C-8A3F-E9644BC4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97A1-4C82-4967-81E2-D3905DA2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90EC1-F1F2-404C-BCAE-0A4B6D13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E8E1-0CFA-4DD4-8BC0-C7AA25BAE56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A899-252A-42BA-BF18-BC5A22AE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6024-852E-48D2-AFB7-86A49396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25C9-D26D-4F72-88ED-F76AAB01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0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A50A-E966-4E2D-9B8C-A5F1D88D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C2B2-A338-4BC1-B2E7-FDE3C3462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3E42E-18FC-4AC8-AF97-82DD2AB61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243C-0444-4E37-9CE3-91E676B9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E8E1-0CFA-4DD4-8BC0-C7AA25BAE56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A321-D70B-4F1D-BD0D-8EB7D6C9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9930-3100-4CC2-A304-81A443D0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25C9-D26D-4F72-88ED-F76AAB01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6991-7EF2-49B4-A302-11511624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AFFC-2BAD-4FB3-8EED-18B828A2E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7AC19-4734-4DBB-8E79-6BFC9D828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A856B-5178-47F4-BE43-254A9C00B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B03AC-BB54-4466-B3D8-8A7CD472F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10D8-217E-4F22-875E-78482390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E8E1-0CFA-4DD4-8BC0-C7AA25BAE56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28C7D-A209-4949-A969-D206FA52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C2CF1-EAB8-4775-AAF0-8F08A9F3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25C9-D26D-4F72-88ED-F76AAB01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8135-9B61-42AC-BD2B-1A7AE1F6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EEC16-AB7D-4C0E-8F48-15EB7EC2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E8E1-0CFA-4DD4-8BC0-C7AA25BAE56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0DC4F-D512-410D-BAA3-B5998D37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E4A5C-09D0-49B2-B4DE-EF05C7B8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25C9-D26D-4F72-88ED-F76AAB01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60D34-DDA1-48C1-8992-5108407B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E8E1-0CFA-4DD4-8BC0-C7AA25BAE56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EC2E6-E936-4C33-B2F4-A05128EB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D9425-8461-4ED6-9907-A5F12718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25C9-D26D-4F72-88ED-F76AAB01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CF90-9F0C-4D43-8115-8AD04C2D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8D67-CCEE-48CB-97C1-A4D78C30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4CD37-0A99-4694-A98C-A4C0BAA70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4501-1373-4DA2-8465-57704D46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E8E1-0CFA-4DD4-8BC0-C7AA25BAE56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14B30-4955-409A-BD8F-E1CA4A41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237CE-72D6-47E7-BDE8-99CBB992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25C9-D26D-4F72-88ED-F76AAB01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3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2EF5-A8C7-4B09-8DEF-4343D3A4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330A8-4078-4E62-A909-BEE1DC683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74F24-9CF1-4115-B08C-9F5B35477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7418F-8CDC-4890-B628-DAC0BDEE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E8E1-0CFA-4DD4-8BC0-C7AA25BAE56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13AEA-3372-4CB5-9FF6-34966E95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8EB4B-6FF1-4E78-B8B7-7B744CB2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25C9-D26D-4F72-88ED-F76AAB01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C9595-5B76-4F6F-89FC-9163349C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A54D1-D4AE-46AC-912F-BB6493BF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A0DD-FAA9-4D00-A5CD-E7A982EDE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E8E1-0CFA-4DD4-8BC0-C7AA25BAE56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3391-BA3F-411B-9142-CD7E02029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BBFB-8B2F-4EB8-8011-8400DF330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25C9-D26D-4F72-88ED-F76AAB01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1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Pipenv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9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7D0BA4-35BD-428E-9A6C-52B24E24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8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EBA679-39E9-453A-9B09-B7E36E52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3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605286-B7C2-4D9A-8237-1F1451B7F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73943-532E-4BDE-8295-C198E74CC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61F75D-779D-4852-A535-39C4B6E2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C2DEB-0219-4F1E-92DE-CBD41349FC40}"/>
              </a:ext>
            </a:extLst>
          </p:cNvPr>
          <p:cNvSpPr txBox="1"/>
          <p:nvPr/>
        </p:nvSpPr>
        <p:spPr>
          <a:xfrm>
            <a:off x="5745892" y="4201298"/>
            <a:ext cx="469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Directory where the virtual environment locates</a:t>
            </a:r>
          </a:p>
        </p:txBody>
      </p:sp>
    </p:spTree>
    <p:extLst>
      <p:ext uri="{BB962C8B-B14F-4D97-AF65-F5344CB8AC3E}">
        <p14:creationId xmlns:p14="http://schemas.microsoft.com/office/powerpoint/2010/main" val="238400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08FA8F-9E25-4E3C-8042-5E90B7E0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2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09C91A-0868-4363-BCA9-48349EAB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ECDF4E-2026-4EF7-80A6-21F873975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B101D7-96F4-4034-A613-FA190F9F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3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2019-02-08T17:04:51Z</dcterms:created>
  <dcterms:modified xsi:type="dcterms:W3CDTF">2019-02-08T17:14:12Z</dcterms:modified>
</cp:coreProperties>
</file>