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52A3-47F3-4F16-95C1-AAE5C199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97601-5E34-408D-B362-AEFE73A83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4722-8805-41D9-AADF-14FC106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4231-AA61-47AA-A464-128AF35A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19D5-CFEA-44D3-880A-965F3094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213E-CFA7-47D8-8F26-071AC9CB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068A4-761B-4991-9943-87E4F9BE3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B973-8DE7-447E-BA87-6B80799D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8AB7-C4FC-4596-AFC5-554E1559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F3B2-0740-465D-B7AA-9059BA1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5EB9A-A14E-42BE-BD6A-BF97A6D9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86AA8-1EC9-40A1-AECB-380028BB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ABA7-A34B-4999-B40F-4407C627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925B-FF32-4CE7-A344-F0D2A0A7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89AA-F805-4FE9-8C7C-3A8DC8F1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135F-1C3A-4114-ADDE-A826C9F0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03AF-D872-4721-A7A9-0812C1F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D158-B1EE-4B81-AFA4-AE36894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AF48-C7C1-43F0-92F7-2B8052E7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F183-BCB3-49F9-A658-92AB70CD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1AC7-0B91-4AE4-B59F-3B12EF84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CF0A7-0B07-4923-92DC-A40BDD6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6C78-391B-4444-B6DE-62C1AE85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30E3-A642-4BE1-9CEF-498346D2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0C0E8-578B-4A2B-817A-67C7C7E9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333A-224A-4749-AA08-013EAD02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6182-46D2-4E0A-A355-563296D53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1C06A-B733-46DD-93A4-5D3B241B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8397-344E-4B8A-9682-49DE7F01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4857-2FA9-4BD8-AAD0-A7B62089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9B1C3-4B44-4C9B-95F7-E968146A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4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9429-E1D2-46B8-A0BC-D723D820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FCA7-005A-4359-AAC8-E68950A5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DC818-4893-4A3A-B25E-96771994A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6EE21-7666-42A0-B277-84524AF62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D405D-E2AD-46A1-A559-C8183AD35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4C7D5-59B7-4246-970C-6F5045B9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8AC92-57A6-4FBC-8847-DE916072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A82B7-1DB6-4C7D-BE97-22BF2250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3748-658E-4A39-96D2-F2585180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CAE28-9B9A-4D6D-9E25-C02FBFE2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D0669-715D-409B-9AA4-ECC400FF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F74B-4B63-451E-9533-7BD80421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7A2BF-A636-4042-88FE-90D7892F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334C0-C6A3-492D-9227-76D69E30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58AE5-C9E2-4035-BBC9-BD0A013B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BD1D-0F6A-41C4-BAE9-05B1F22D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0876-822A-433C-9519-77C85B3D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F9CC-56C9-4EEC-BAE8-63E2D1F59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728F1-0205-442B-8BEE-621F808A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CD041-D4B9-4FE0-A6EC-A5AB25E8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5C0A-CA88-497D-8897-9536CFED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477C-E4C2-4213-B342-3D4F8D42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BF660-33A2-4DC9-9B08-61DE02B30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AE223-4999-4BE5-8E72-3409C2432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65F2-65FA-4079-8341-E7C8ECB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193F4-8AB6-4809-9E25-12F2AC59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C22A2-3C43-4FC8-9213-3030209F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3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2B14-737D-4457-A46B-C182F5FB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427AB-F914-4E84-8253-13EA0040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C76B-299A-4DC0-A46F-9FAA2E5B6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2451-0BD9-4030-918F-9BB94BF7225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4611-3F55-4F11-92AF-965726BCF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A8BC-CE45-43EB-A72A-613C1AC16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958-1506-4AF9-BC4C-EC27BB41B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Pipfile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295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5B9C7-CA11-4472-AD05-076C88AA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CE133-88E8-4F42-9134-B0DD4128C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7CAD50-18F8-4EB0-B57C-CB4456F2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3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500BC4-A828-458E-A4AC-AF978B71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3CF60D-F125-4E0C-AE09-0BC33093C0ED}"/>
              </a:ext>
            </a:extLst>
          </p:cNvPr>
          <p:cNvCxnSpPr>
            <a:cxnSpLocks/>
          </p:cNvCxnSpPr>
          <p:nvPr/>
        </p:nvCxnSpPr>
        <p:spPr>
          <a:xfrm flipH="1">
            <a:off x="7735331" y="1594022"/>
            <a:ext cx="210064" cy="4448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ACA1CE-1B70-4D54-B786-F4BA2554AB4D}"/>
              </a:ext>
            </a:extLst>
          </p:cNvPr>
          <p:cNvSpPr txBox="1"/>
          <p:nvPr/>
        </p:nvSpPr>
        <p:spPr>
          <a:xfrm>
            <a:off x="6722075" y="1224690"/>
            <a:ext cx="371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Dependencies of the request package</a:t>
            </a:r>
          </a:p>
        </p:txBody>
      </p:sp>
    </p:spTree>
    <p:extLst>
      <p:ext uri="{BB962C8B-B14F-4D97-AF65-F5344CB8AC3E}">
        <p14:creationId xmlns:p14="http://schemas.microsoft.com/office/powerpoint/2010/main" val="36901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093D5-CD10-4C17-B3C7-44FA2138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C7CCC7-1340-4633-B586-BAE7CB50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0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FFCAB5-A5A2-421F-9D67-3BFD81D5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6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80C75-E9BE-47DF-B705-36AD24F0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711EC3-A975-4FE3-B66A-3AFEE043D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11</cp:revision>
  <dcterms:created xsi:type="dcterms:W3CDTF">2019-02-08T17:26:25Z</dcterms:created>
  <dcterms:modified xsi:type="dcterms:W3CDTF">2019-02-08T17:43:12Z</dcterms:modified>
</cp:coreProperties>
</file>