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2C8C-1F9A-4CFD-B347-DF97AFE4B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333D4-60AA-4608-BEA6-6970455F6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E5C7E-F1CA-4F83-9053-3E8FE9789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395-704A-4933-9EB4-224E28EBF99F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7FE37-0F00-4CD8-B60D-370E02C95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7C9B4-3CA5-4408-BED6-F0E3E72A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CCA4-CCFE-4B98-91C5-43D64F16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3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536BD-E150-47E9-BA11-95CECD07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D30B0-02A0-49DC-BE43-7EF313756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68742-7E59-4BC5-A6FE-AEAE9E6A6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395-704A-4933-9EB4-224E28EBF99F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3CC85-9ACA-428A-9ACD-58ADDF75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32E87-16E2-4890-8711-1227BB4D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CCA4-CCFE-4B98-91C5-43D64F16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3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0F8394-05BD-4910-B53A-20BEDB3C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0B65D-A0A3-43FF-B631-29F40F47F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A2077-C09A-4D88-8A3B-D995AF093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395-704A-4933-9EB4-224E28EBF99F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73F3D-1256-442C-A765-AE0A25E8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311F4-D535-42AA-9087-32C25C87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CCA4-CCFE-4B98-91C5-43D64F16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4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90E3-F485-443F-937D-CCAB8C9E1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B6556-A380-4EAC-8C84-C4649C50D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B1BC8-46E9-46A7-BC89-A8C45B10B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395-704A-4933-9EB4-224E28EBF99F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FD4CE-05E7-4B8D-94BD-4972E2C3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BD152-3044-41A6-870A-A242AD3E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CCA4-CCFE-4B98-91C5-43D64F16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6E88-5693-485E-A4A4-283CABF49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D49D4-59C5-4FA8-AB1D-BF21E836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A7C16-4DFE-49E2-9C7E-A8D53066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395-704A-4933-9EB4-224E28EBF99F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93EB6-D2B6-4C87-AD04-79025884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336FA-3324-4B81-AC26-EB8ADA39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CCA4-CCFE-4B98-91C5-43D64F16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8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12F2-D2BB-470F-8F5E-0EC8B3F5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13D77-7644-47E1-8B30-24D1F3049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524B3-83B6-43E5-A955-A5B5FE34F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B61C5-C61F-4828-8E57-5D43B92F1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395-704A-4933-9EB4-224E28EBF99F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9A3A2-9563-413A-B9FB-8945BBD44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EA6F0-2F29-402A-B22F-3949E25D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CCA4-CCFE-4B98-91C5-43D64F16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1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2DA3A-A04F-4A4F-98FD-94E838A07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C677E-60EE-4C1F-9B15-131621E67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B7B7F-D2C3-4F4E-B5F2-10D07F357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40DD46-EA83-47E1-BD99-1436E59BE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390EBD-49E0-4EB0-A18E-7F4842C1D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2F045C-ED96-4A2E-8A02-093F9CDE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395-704A-4933-9EB4-224E28EBF99F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F2BB5-528A-441B-8DC6-6CB0B9D4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D49BD-AE3B-4BCA-ACE5-6F32E8F6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CCA4-CCFE-4B98-91C5-43D64F16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0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95EA-95C8-4128-862C-D258E3AB6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1DC11E-5FE8-4111-8039-35C53F0A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395-704A-4933-9EB4-224E28EBF99F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C62C6-B267-4CCE-9948-6BF219DC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3DC30-884F-4103-AF4D-CCC7A418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CCA4-CCFE-4B98-91C5-43D64F16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7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4477FD-04D2-43A0-AD59-0AD6DFCE1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395-704A-4933-9EB4-224E28EBF99F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31576-D1CB-4178-9F00-08A05896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9C335-D184-466C-8B7D-FDE279170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CCA4-CCFE-4B98-91C5-43D64F16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2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76962-8A4D-4496-8D9A-E942DE683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CC9AB-48B8-4C48-952F-D031D874C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C6E25-5926-4BEA-9B3C-C57617DF8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E4AB4-968D-49C2-9EEC-CDD38AAB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395-704A-4933-9EB4-224E28EBF99F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653D9-10EC-4745-B5E8-A23D3FEA3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E2E63-4B55-4445-B19F-B033720A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CCA4-CCFE-4B98-91C5-43D64F16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7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11589-5CCF-4220-B4A1-2BE2A1780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13B87-98DC-41B2-900D-1AB73C5B2E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DD36E-219F-4F61-A40E-1EAFA0986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3F140-B760-450F-B848-853DD7D9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395-704A-4933-9EB4-224E28EBF99F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34535-3411-40C0-A01A-0AF43956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08883-0622-4BA1-B605-7E9BC023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CCA4-CCFE-4B98-91C5-43D64F16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2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8F4FBA-AA91-4C01-9304-B4235895A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68272-EA47-429A-8F64-BBE491760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AA470-D6C0-4F54-834A-853E361E5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0B395-704A-4933-9EB4-224E28EBF99F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E47B-56B3-44F4-8AF6-CFE8F014B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24CFB-0AC1-48E8-86BD-8220F2232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9CCA4-CCFE-4B98-91C5-43D64F16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Managing the Dependencies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522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62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7EA9D5-B0B8-45F6-80FF-217646692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6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5F3000-6AE1-4BD1-B6C0-EDDEE3C7D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70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2BD0F2-EA84-46CD-BD39-36193E5F4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0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8300E9-57F2-4CA6-9276-B39909FB3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3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893E77-A55C-42E0-AAF5-18EECF808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84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A13102-EF9E-4220-9589-2F02F664E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6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18D555-0C33-4A16-8493-2DA7740AD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19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C4DD22-A3FB-4F17-AE41-57628AF0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55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C91B79-56E8-4C80-A8E2-5E833FF45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95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79EB3E-4D4A-4E6C-9407-2CC7B0075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5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0457E5-73D2-4B4D-BCCC-F336A2EEE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73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13</cp:revision>
  <dcterms:created xsi:type="dcterms:W3CDTF">2019-02-08T17:43:31Z</dcterms:created>
  <dcterms:modified xsi:type="dcterms:W3CDTF">2019-02-08T17:52:11Z</dcterms:modified>
</cp:coreProperties>
</file>