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F965-ECD3-4312-8AE7-24E59E52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19E5-8566-4450-BB8D-E6F55BA61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21B2-0BDD-4980-B7E7-3F0D6E7A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3405-CC34-4E15-9A4C-064E7596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C1FB-458B-4800-B3D4-5E109059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20B3-CB45-4BB5-9ED5-40F72F39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C4BF-BB48-4736-969D-5396CD79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6FAE-8E27-4450-AC42-5764CF24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FF6A-CCD9-495F-AAAB-F142F014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CB4C-F6EB-4698-B779-5F413954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DD318-5135-480A-BBE0-643A4F26C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D328F-2118-400C-9DBC-B347D2204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2894-7B39-45CB-B848-1AA7DAE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F30A-5745-46B2-8F22-215353BF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A61D-9C23-4CA9-BA1E-F5DE5BF9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F027-EE5F-4957-ADCC-6023D32D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2F35-6EFA-490C-A463-460F3200F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90FA-832B-4BA6-BEB2-AD87342D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59B7-08FA-4AE4-B695-B9D4824E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9B17-1A13-4D15-A1AF-724969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7F9D-EB2B-46DD-8915-B13DE965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2A76-9CFB-4CE4-86FE-A3F9E96F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2ECE-92A4-4E4C-967D-5EFD5E91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3959-C337-49DA-A84D-3E2A598E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B387-471E-4774-9651-94B17811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FD2B-96C3-495B-97C9-053CCC9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624A-E34F-453E-9DCE-718B7EE3B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3115-FB05-4284-BAA2-B2AB81C29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FAA-59C6-4EAD-86BA-AE0971F3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8DFE-4F78-4905-9CD7-6C5FAAA4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283F2-D148-40E9-B7F6-FB7F2C55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C9B1-BD4C-44E8-A1D6-329BA7E5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8B77F-4341-4D13-8E0C-17448BC4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F5AA-EAD3-499E-9BC5-97288BBF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4B499-DB62-45E4-9FCD-3911ADC66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D2E86-8295-49D8-8CE2-A2237318D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E366-251C-4830-8929-4CD17CC0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6A39D-0D3E-4791-8C80-D279110B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1A647-50EF-461D-9CD9-F358918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2F75-C5D7-453A-8D0B-C90939EF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E7CCE-CE68-4CA0-B46B-778E11D5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A9041-875B-4132-ACE1-44DF26A2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858C9-2F85-492C-842E-599D2FFB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9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9D2A8-C705-4898-AE70-0ECB14DB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831D-92CA-46A8-A9CF-B829EE3A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4D5AE-CDA4-42A0-9C23-931D3F4E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A948-4191-40BB-AB78-B5222BB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6096-F8F9-4966-B1FD-71290213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E5B73-00A8-4611-B1B7-A8C1EBFF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63812-D10B-4D61-8D6F-5AFCFEF3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39DA-859B-4FC4-96DC-69C0B83F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B8B1-C485-48D2-9159-9A49ECB8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D75B-929A-4B44-92F5-E5C2DA86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9528E-0F57-4270-85B9-C13C5D1BF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B72D-5470-4CA9-B4BF-BB5C7735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2161D-22B7-4BF9-A8FE-7F023F66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93237-FB19-414F-8EA2-BD895431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38D9D-FC28-4B56-B2F7-A1753210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7DEDB-8EA1-4330-8EC9-B695DFC1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EDB3-6C97-4A3F-A56E-0B6BBB9F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0A8F-E38E-4AFD-9F0B-1AF494EA3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8B84-BA74-404D-B853-F8EE0BA1635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0304-FDF0-4A1A-9940-00EA19D9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141E-6238-4487-B013-CB326C36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FC67-93F0-4922-BAED-A0A4CB5F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Docstrings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5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D5C46-B42B-4834-81F4-D6A8C98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D76350-008A-4418-B187-D150BC40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7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5DBBE-723C-433D-9C62-674FB88C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6BEC1-2657-46E9-82B9-9C403D34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4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9C7DC4-6066-4043-AD25-6311B5C4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01A70-C884-494F-B02D-7BD648F8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6CE58F-840F-40C8-B662-6337EF5B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0757F5-39EB-4867-B47D-BA0C3E80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8FE5A-B6B1-41BA-96CF-FEF6C1BD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0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2019-02-08T18:39:09Z</dcterms:created>
  <dcterms:modified xsi:type="dcterms:W3CDTF">2019-02-08T19:03:51Z</dcterms:modified>
</cp:coreProperties>
</file>