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D1F1-950D-427D-BFE4-5233A7946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2DD6F-8B1B-459B-8CF0-4DF1CC02C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794D-1A99-4FD6-BA0B-CD48F77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9E60-49B4-48A4-BD6E-17ED34D3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E997-6C8B-4B87-87CD-6C4028AD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3293-D9F0-44A3-BE1A-46D6EA96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EF4DE-2B05-489E-A13A-C40182D10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0D993-249F-410F-A99A-22F6F420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EBC8-EE96-4FA7-BAA4-351B35C4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69A6-A266-4CA9-AF29-1D373700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3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44555-B9D9-4DE9-8236-C895E7DCD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E4F0-D4E9-47BF-A177-1B284AE40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53AA3-B2C2-4D24-9637-7AA74B0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2B38-F746-4614-A637-0E7986E8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A31B5-F1C0-44A3-82E3-D9CEE7F3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4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D330-E6C3-4EAF-ADA5-0D65319C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DC1A-67CA-4AE4-9537-C5BE6CD67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D3FD-0315-4256-99DC-9938871A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7037-A534-41C0-ADEA-3A40E6F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4B2A-C97E-4A3B-8E7F-40CF32A4E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8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5A96-5C83-48CE-AB89-7EDB7668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E6DCC-57A4-4810-9F44-4D7DAA935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960E4-F037-4205-AE9F-F54866CB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C90E4-D3D9-45D0-95D6-98FEF39A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ABDA-2B37-46E2-8C30-09057C29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A37E-4500-4C93-AAA7-92708B1B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4213-DCF0-483A-8248-2C850A008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6AA2-FF9C-42FA-A6DD-892B49D22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8DB1-222D-4731-81B0-2423350B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A83DA-98C3-40E2-8BAC-C7F1F321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4D498-71FD-4558-B32E-285730E6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0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4B87-BA34-4C9C-8780-48565E72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A33AF-D34C-40E7-B540-4DE786D59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EA44C-B052-455D-926A-16B15DEC5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F63E2-1646-41B6-AB66-CC7735D80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7FD9E-7FE6-479C-8BE0-51A69FDD9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E7FA6-9D5F-4F41-8AB8-E1DE6DA4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E2197-379A-45E1-BE55-329C2671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782B5-6D4F-4F91-9C95-D35D2D05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6D64-1D28-47A2-AC9E-422ED08D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307A2-0185-4EB1-8025-985521D9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76D06-01CB-42F8-94F7-AEA8D7D7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03AEA-D0E4-467C-8E66-6E4AD248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2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5A5E7-7C7F-4ABC-BCA0-9EAE65D4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76DC7-D544-4289-A679-9914F73B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1B0F5-319F-4089-83CD-451BD5BE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1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229-F375-48C6-947A-ADA6DC1B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FF9B4-2923-4240-9018-E0AA279C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74ADC-A466-4EA9-BCDA-A6A6F8C3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3C491-82C0-4498-8E85-82E5543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65360-9237-492A-A8FD-FFE7C23C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8DA48-691A-4179-B58D-C1A20284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0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CB72-C7BE-4D92-983B-E2D7C542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B16A9-13EF-4997-BD51-8802982E5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3A403-1BF7-4F43-AF78-8C6766541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BC48D-3BCE-4F52-AFE3-5EDBE8E5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BB08-497C-4DBD-95E0-B8F4C056D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3E3AE-4D43-4752-A51C-10D54429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5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F1F29-F8BF-4E32-BCF3-8CFDEEEE3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3EBC-ADBA-4B66-A227-1AF99130C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1564-1422-47FB-A034-88E9F7618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B369-8097-4EC6-9E64-93DFC302FE4F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B2A7-5CF2-4FBA-B300-05AEA3FCD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3539-48AC-4DCE-9EC7-2A4D61B36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EBC6-F09D-4F0E-9F4C-3AA943E9E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3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Popular Python Packages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083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1ADD9E-1EDB-480A-9CA1-705C581B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6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34CC32-FF31-4307-A059-648B214E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1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B5C0A2-FCB5-4854-BC41-3092BB6D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0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1C0B89-3BA8-4ED0-80BA-A05173F1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6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F086D9-50D6-4442-A9E4-7CDE5FA3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2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4</cp:revision>
  <dcterms:created xsi:type="dcterms:W3CDTF">2019-02-09T14:40:36Z</dcterms:created>
  <dcterms:modified xsi:type="dcterms:W3CDTF">2019-02-09T14:43:03Z</dcterms:modified>
</cp:coreProperties>
</file>