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3" r:id="rId4"/>
    <p:sldId id="261" r:id="rId5"/>
    <p:sldId id="262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BADB9-D755-4041-B776-E4ECA9A13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DA855-96FD-480B-94C0-E83880264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28C0C-481C-479B-98C6-423F65F0C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64F4-D443-482A-8CCA-918F0A2AF6B1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DCDD4-7B35-4115-B36C-84498F147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63606-121A-4CE9-A86A-594426BA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5D9E-B21F-4331-A9E9-7C985C32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5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F633A-F5DE-4900-AC30-62946B86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0B30C-8B85-4C78-9D4D-741668070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65D83-48C3-4BFB-82AB-9BAC80EEA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64F4-D443-482A-8CCA-918F0A2AF6B1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5757B-BCFA-43B9-9339-034A0C81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B6B59-6F55-4AB2-A5B1-45A0E6C10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5D9E-B21F-4331-A9E9-7C985C32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0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836D12-6A03-4DEC-B50A-8B9DBD562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1B379-7960-4AA7-A395-4EF8D63E4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A4509-F9E9-4E79-84C4-3AFC59A3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64F4-D443-482A-8CCA-918F0A2AF6B1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457DF-7B62-4EBC-BE5C-D48577ADF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619E0-8576-43EB-8E14-9984F355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5D9E-B21F-4331-A9E9-7C985C32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5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D1FA-3FD1-466D-8487-8B3E6625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3CF48-75A7-4B2B-B05B-BB4C31AC6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7E99C-1E61-43D1-AF94-0294A3D4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64F4-D443-482A-8CCA-918F0A2AF6B1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0D896-2020-4D86-8CF6-FE70B8730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106C1-DE39-4938-863B-19546D82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5D9E-B21F-4331-A9E9-7C985C32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1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631E8-CB92-4246-9B7E-8792F477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1261C-3B28-4F89-B535-A9510C854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B9249-700D-4798-8B67-DA2D3261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64F4-D443-482A-8CCA-918F0A2AF6B1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39BA1-6E78-4774-8A4A-5E3C4C40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111D4-A701-45E1-9316-8A55209A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5D9E-B21F-4331-A9E9-7C985C32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1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BB5C-FFCD-424A-9F5F-B0CB8B6D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D6CEA-A927-4E1E-8D79-1F7E2063E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9ADFE-BF2C-4CEB-B128-D8DD08762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2EB05-782F-4BEF-AA6E-8BC7F940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64F4-D443-482A-8CCA-918F0A2AF6B1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B42FA-43B2-4B53-8EEA-6F2123B1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3411D-514D-4DFF-B543-D74491AB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5D9E-B21F-4331-A9E9-7C985C32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CB7C-6D19-415C-A89B-B53FB2A4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05CAF-4C3D-40EF-881D-376CA3BA6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BDC3F-66C4-4D8E-957D-0198ED8C5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A2C90-226B-4A19-8D8A-77B7A8876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58C60-C162-4041-B507-A286F9ED9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322952-901E-490E-81DD-08036A730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64F4-D443-482A-8CCA-918F0A2AF6B1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83CF31-972F-48E6-B49B-F94D3EDA8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7D7F2F-44BD-4864-AC99-5E624C6C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5D9E-B21F-4331-A9E9-7C985C32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2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8FD0-C914-4798-B463-30465B2BB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8DA47-3B64-4228-8AAC-BE5BD36A2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64F4-D443-482A-8CCA-918F0A2AF6B1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F3D1B-5A6B-413A-B9BC-C140BBEB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79437B-D82A-40FF-9782-72D08C3D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5D9E-B21F-4331-A9E9-7C985C32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9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2DA02-DF67-4057-809D-AEE0E0BE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64F4-D443-482A-8CCA-918F0A2AF6B1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18AD13-16B8-4A5D-ACFA-871961F7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5A681-42E8-4BB0-B39E-5D904F1C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5D9E-B21F-4331-A9E9-7C985C32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2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930B-FDB4-4856-87EB-8C8A6EF1C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386EB-8230-4FBF-8226-6DBDA9AA6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27B04-91C0-40F6-AC07-2B1394C2F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D1229-7B14-4E6B-AC6E-F85A0B17A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64F4-D443-482A-8CCA-918F0A2AF6B1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FF886-6284-4BE6-AE66-907F806E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FC369-FDDC-4CE4-A180-9C42C282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5D9E-B21F-4331-A9E9-7C985C32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6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D36E-2A3E-439B-9BCD-A0A6C15D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748201-A85E-449D-877E-863184739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68878-3555-437C-A6D0-75D9BC197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FFFE1-D5C7-40AE-AC16-41F1C12C1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64F4-D443-482A-8CCA-918F0A2AF6B1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6573C-D977-406C-AF68-360D748D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5024F-087B-495E-92AC-533B5B2A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5D9E-B21F-4331-A9E9-7C985C32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4D5801-0471-4745-938D-5F7A6942F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3A17B-F966-4A0E-B0F7-C6CBFB489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7A9F5-4BFA-4D00-ABC7-A8229BFD6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D64F4-D443-482A-8CCA-918F0A2AF6B1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BDA1C-973E-4DBC-8827-6E9E50564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58E9F-0E14-4B38-BDB9-FE9F6EEA1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5D9E-B21F-4331-A9E9-7C985C32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9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What are APIs?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395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1FA5FB-ABDE-4E85-A027-49A1ADA99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2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89B008-A3DF-478D-921A-FBAE1D6E4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9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254340-BAB3-43D9-BA62-783D2294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2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F4F656-97CA-4BE6-BFEF-BF9BC6D3E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6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789639-C573-40BF-BE48-37B0FF7EB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5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6B9E9B-210B-4E89-B9FE-560AAAA9C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5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6372B8-0AE3-49A6-A985-DE0BAD927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45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7</cp:revision>
  <dcterms:created xsi:type="dcterms:W3CDTF">2019-02-09T14:47:42Z</dcterms:created>
  <dcterms:modified xsi:type="dcterms:W3CDTF">2019-02-09T16:02:43Z</dcterms:modified>
</cp:coreProperties>
</file>