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5A8C-3D02-4D77-B215-0D5638783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13534-00D0-4E08-9BBD-F9DFCF3E5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EC6A9-FC20-4DD7-8E3C-D55FEECB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5731-743D-47FF-A56F-D23BD62103B5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A9B0B-B002-49C6-9EF9-85197CDD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2E255-0F64-4F57-B42B-CE1FDDB9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206F-5A12-41B4-9BCA-951506A1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4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45B9-0742-478C-972D-008435FB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67CBA-29E7-4D01-B5C0-8F8E2CF4D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A5543-9224-4008-99AE-96C5A1B69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5731-743D-47FF-A56F-D23BD62103B5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4FE7B-D132-4326-AEF6-43716D6B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ED397-4561-4885-BEE8-7ED8444E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206F-5A12-41B4-9BCA-951506A1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9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83454-5376-4776-9E60-CDEFD70D4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ECD3D-8925-48F9-8CEE-E81DB936B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A5D2-1978-4495-8D3A-337B1EB7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5731-743D-47FF-A56F-D23BD62103B5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542CA-66FC-4DE2-BEF0-6E73D49F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03545-8423-40D2-9A17-D77A4D6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206F-5A12-41B4-9BCA-951506A1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5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5CD7-A5F6-4886-B5CA-80EF1E6D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63B4-4FCC-4AAC-A60D-CAA86EFB8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70405-4DEE-4295-B47F-F541FCB5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5731-743D-47FF-A56F-D23BD62103B5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7C5BF-8B50-4B7E-B293-DE70766A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092CB-F4B3-4474-8A68-5F243947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206F-5A12-41B4-9BCA-951506A1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2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11D8-0EB7-4EFD-AA72-99F9CDD4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11466-AD9F-475C-B9BA-86A0A32A1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DD9CB-E554-4ED5-BBA6-6986E74F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5731-743D-47FF-A56F-D23BD62103B5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2AE38-21C9-45FA-9AC3-44945A18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82E00-9B85-4499-B7A8-ABC59BA9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206F-5A12-41B4-9BCA-951506A1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5EE5-E1AD-49D3-9799-F1DA42FF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DA3F-4933-4C1E-AD11-3CE79BD91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94E8C-128E-4FEE-B512-4F9683A7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00E25-90CB-46F0-A84F-9032C29A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5731-743D-47FF-A56F-D23BD62103B5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0DCAC-59E4-4AF0-857E-7A1954ED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FA93C-6E4F-4B9F-AC1A-A3D5AE73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206F-5A12-41B4-9BCA-951506A1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5087-A3D7-4C41-845F-5532CBEB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B29CC-6FD1-490D-917E-9857C64AB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4F458-F4C1-4B44-ACFB-A3189B44B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43D28-CFB0-4AF7-9B8F-6B62429E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5BAB4-9DD2-4E07-AC34-5A8880289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36788-7F79-4365-A03F-B1EBE148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5731-743D-47FF-A56F-D23BD62103B5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68C26-9075-494F-B7EA-05584E71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3E1A7-CD9B-4388-9BF1-AD3F0FC4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206F-5A12-41B4-9BCA-951506A1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9254-CC4D-4193-A382-DBFC1551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2C887-BD80-47A7-B216-E6493734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5731-743D-47FF-A56F-D23BD62103B5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E3617-B356-4354-818D-1A8A29BA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C9A9C-310C-47DA-BADC-3DA0C6C1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206F-5A12-41B4-9BCA-951506A1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7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44906-C9B8-4DAA-A91C-3A7EF8C5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5731-743D-47FF-A56F-D23BD62103B5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88AE9-A355-43C8-B37D-2DAE71DD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000FD-3F59-482C-B793-D7C6AD00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206F-5A12-41B4-9BCA-951506A1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6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8F78-4428-403C-BFC9-0E3303D9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B9B74-67DA-463B-BBD0-658AECD4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B9986-EE71-4DF8-9809-6691A957F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602EB-9D98-4E00-85FC-36B9B511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5731-743D-47FF-A56F-D23BD62103B5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FC2CA-2F31-47C6-920A-755527E9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46005-1BD4-49D6-951F-0F4887B5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206F-5A12-41B4-9BCA-951506A1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0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4277-3C3A-4D3D-B009-0D891A6C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66921-2058-4412-9EA7-5A921D2DB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72B9B-BBB1-43D0-8AC2-08157D0BB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5DC24-7832-4AB0-B095-5A1567B2B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55731-743D-47FF-A56F-D23BD62103B5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D7F71-6B8F-4599-A04E-185731AD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83519-63B9-4E15-AF09-3C9A5049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3206F-5A12-41B4-9BCA-951506A1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84018-97CF-4842-A595-1B4BACCA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360BD-0496-4714-8504-BDDDCA91D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B506-223F-461C-9FD1-57EC9C871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55731-743D-47FF-A56F-D23BD62103B5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07DF-9122-4365-BD8C-2E936EF62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DED3-44DB-4AB8-A2EF-E1F282E03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3206F-5A12-41B4-9BCA-951506A10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0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Yelp API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57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02A3D5-3C36-4D7C-8269-61D61788C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2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530926-45EB-4FC4-AADC-680F6C81C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9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CA1893-9A17-4958-AB18-D9FEBA89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3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AFD875-B0F7-43A1-B38F-FC1F83AAC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4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A87D11-EE1F-4C3A-8DEF-49D34F5C6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6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471F74-AEE9-46EC-A49B-6A0672082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EDF471-DEBC-4DF2-AF69-61367308A3B8}"/>
              </a:ext>
            </a:extLst>
          </p:cNvPr>
          <p:cNvSpPr txBox="1"/>
          <p:nvPr/>
        </p:nvSpPr>
        <p:spPr>
          <a:xfrm>
            <a:off x="6376087" y="1954766"/>
            <a:ext cx="293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get started,</a:t>
            </a:r>
          </a:p>
          <a:p>
            <a:r>
              <a:rPr lang="en-US" dirty="0"/>
              <a:t>First we should create an app</a:t>
            </a:r>
          </a:p>
        </p:txBody>
      </p:sp>
    </p:spTree>
    <p:extLst>
      <p:ext uri="{BB962C8B-B14F-4D97-AF65-F5344CB8AC3E}">
        <p14:creationId xmlns:p14="http://schemas.microsoft.com/office/powerpoint/2010/main" val="40759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4321B8-D206-4034-9C47-024F75A21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8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82567A-B910-4726-8AE8-0E0D31CC3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4A9F31-5958-45EA-925A-97F97E5C1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4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9</cp:revision>
  <dcterms:created xsi:type="dcterms:W3CDTF">2019-02-09T16:02:46Z</dcterms:created>
  <dcterms:modified xsi:type="dcterms:W3CDTF">2019-02-09T16:14:36Z</dcterms:modified>
</cp:coreProperties>
</file>