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22F3-D9AE-4D47-95A3-EBB7A1551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3C379-947B-4134-A0B6-62EC2F465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3333-84A0-405C-B997-AAA8BF99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499-CB0C-4CF5-9FD6-F2E0BB56A02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F942-F26D-491E-8E03-C2B78B67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3B192-0753-4D14-B472-AEC58AC0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117D-EFB0-4D5B-A3F8-1C0631BF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1D0D-DF11-4A16-B610-8E21993D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7F214-CCCE-42CD-857C-7090C5DD1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9733-3061-448C-A196-3646024B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499-CB0C-4CF5-9FD6-F2E0BB56A02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564F-0AB8-4490-B6A9-0A0A9254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ED1DA-D75F-4FF3-8874-C802BEC6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117D-EFB0-4D5B-A3F8-1C0631BF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4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FA6CB-F5F6-45C9-83B9-8DB046EF5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BB6B1-36DC-4252-85B0-0C16C705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C18B-B89B-4CC1-A78E-2449E5AB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499-CB0C-4CF5-9FD6-F2E0BB56A02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A164-6B00-4520-B54F-7BF4ECFF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14FE-180E-42D2-8996-4C8217C8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117D-EFB0-4D5B-A3F8-1C0631BF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A033-9DF1-4230-92D0-D1AB4B51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F2FD-F4A6-4DFE-881E-3A67F28C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5926-934D-4894-AF38-30238EF4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499-CB0C-4CF5-9FD6-F2E0BB56A02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FF9C-4A6E-4BAA-8417-46CD8413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F7148-434E-4FC4-8E33-B9E3B3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117D-EFB0-4D5B-A3F8-1C0631BF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7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4A61-44F5-4A58-A187-AF450184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D4BF4-33F6-4925-9800-BF48B685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2E63-D5E9-4FD5-852D-A6CF4988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499-CB0C-4CF5-9FD6-F2E0BB56A02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0726-E00F-4012-AE63-168F9D5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F0EB-638C-4468-82DE-A5922359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117D-EFB0-4D5B-A3F8-1C0631BF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7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6B9B-C621-462A-BAEB-952F9408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63FC-E34C-495F-A6E3-601EBB0BC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0F8F3-363B-403A-8A28-4D1D3AFD4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6D4D1-6394-45E0-9A3A-3E45439F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499-CB0C-4CF5-9FD6-F2E0BB56A02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D2BD9-EDAF-4C6D-B4C1-E3CD2AAA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438A-6A5C-4CA8-8D0C-CF528B72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117D-EFB0-4D5B-A3F8-1C0631BF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A9B0-DB0B-477A-BF99-28B81222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7CD3A-EF57-4397-9C01-B8E57A1F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57D6E-9144-4DEA-94B9-1A30D9B6E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23DF-97D2-43B2-82D0-05DFA6B27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C5945-CF83-4E93-902E-C1B964CE1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3DC07-A0DA-4E95-B78F-987C34D8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499-CB0C-4CF5-9FD6-F2E0BB56A02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5AAED-AB89-4725-B251-02C6FC22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2259B-24EE-4C3C-B368-7644CAB9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117D-EFB0-4D5B-A3F8-1C0631BF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0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288E-96C3-407D-B4CF-79914FAD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7D9D5-59BF-46DB-AC19-9D84C98F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499-CB0C-4CF5-9FD6-F2E0BB56A02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B3018-F90A-40FA-A750-A606B17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73B11-C77B-4BBA-84ED-F878AC4B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117D-EFB0-4D5B-A3F8-1C0631BF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D1734-4F1C-40AB-993C-B6B98979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499-CB0C-4CF5-9FD6-F2E0BB56A02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93DC5-0039-4F5B-9578-125D7995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280A8-BBEA-4836-AAA9-3FB1E7C9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117D-EFB0-4D5B-A3F8-1C0631BF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F7F1-6271-4FC9-BF6A-0B01DF47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957C-B6C5-4F97-B6CB-BDF6040C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422F0-0754-4CA8-A144-EAC5627C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26CC-FF61-4174-844C-E3CE6439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499-CB0C-4CF5-9FD6-F2E0BB56A02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889CC-A91A-43DB-82C2-9D499D88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7CE73-4464-4D97-A455-482C4B5B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117D-EFB0-4D5B-A3F8-1C0631BF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5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7BF2-3BBA-4110-A8D7-10445D70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2FFE2-34EC-42E3-8863-A07FD5CEE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406E6-5F88-444A-90DC-9094EE221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EF6F8-B87C-452D-A061-3C3D7ED2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499-CB0C-4CF5-9FD6-F2E0BB56A02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C3CC5-ABDF-4698-AD1B-662FB887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D1EBD-841D-451C-B03D-383AF01F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117D-EFB0-4D5B-A3F8-1C0631BF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463D-A44B-4450-B5A6-1E1766CC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870E-C5DF-459C-A7AF-4D3B0AC3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DD968-5B5E-48A4-AF29-5EFAE7CF3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8499-CB0C-4CF5-9FD6-F2E0BB56A02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606F-849D-4A53-8DA9-704F7D246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FD097-5A32-4D5E-90B1-6AD3ED050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117D-EFB0-4D5B-A3F8-1C0631BF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Hiding API Keys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43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98C8E-9AEA-408B-9F04-FCFCF414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6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AAC523-CB7F-4072-B146-5F4C0E48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024151-0DB6-49B8-8A38-E910525B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4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ABB08E-80D5-4B5C-90DF-E96F29B7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5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DBBAE-EE45-4D5D-BBFC-9A20197B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AE74F3-1E3B-427B-9F57-79EF309F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4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7</cp:revision>
  <dcterms:created xsi:type="dcterms:W3CDTF">2019-02-09T16:52:20Z</dcterms:created>
  <dcterms:modified xsi:type="dcterms:W3CDTF">2019-02-09T16:57:44Z</dcterms:modified>
</cp:coreProperties>
</file>