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8" d="100"/>
          <a:sy n="78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AFC8-0CAC-4122-B0AB-32753B611FF1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201E-56D3-4DDA-A2AC-899E20BC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7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AFC8-0CAC-4122-B0AB-32753B611FF1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201E-56D3-4DDA-A2AC-899E20BC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1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AFC8-0CAC-4122-B0AB-32753B611FF1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201E-56D3-4DDA-A2AC-899E20BC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6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AFC8-0CAC-4122-B0AB-32753B611FF1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201E-56D3-4DDA-A2AC-899E20BC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0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AFC8-0CAC-4122-B0AB-32753B611FF1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201E-56D3-4DDA-A2AC-899E20BC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1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AFC8-0CAC-4122-B0AB-32753B611FF1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201E-56D3-4DDA-A2AC-899E20BC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AFC8-0CAC-4122-B0AB-32753B611FF1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201E-56D3-4DDA-A2AC-899E20BC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6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AFC8-0CAC-4122-B0AB-32753B611FF1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201E-56D3-4DDA-A2AC-899E20BC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6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AFC8-0CAC-4122-B0AB-32753B611FF1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201E-56D3-4DDA-A2AC-899E20BC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0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AFC8-0CAC-4122-B0AB-32753B611FF1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201E-56D3-4DDA-A2AC-899E20BC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AFC8-0CAC-4122-B0AB-32753B611FF1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201E-56D3-4DDA-A2AC-899E20BC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7AFC8-0CAC-4122-B0AB-32753B611FF1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D201E-56D3-4DDA-A2AC-899E20BC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0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Comprehension with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409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6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5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7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3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1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</dc:creator>
  <cp:lastModifiedBy>Lucid Unity</cp:lastModifiedBy>
  <cp:revision>2</cp:revision>
  <dcterms:created xsi:type="dcterms:W3CDTF">2019-01-19T04:53:27Z</dcterms:created>
  <dcterms:modified xsi:type="dcterms:W3CDTF">2019-01-27T04:40:57Z</dcterms:modified>
</cp:coreProperties>
</file>