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9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5E60-D325-4346-84B3-814574E8FD5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4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2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5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1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3</cp:revision>
  <dcterms:created xsi:type="dcterms:W3CDTF">2019-01-19T05:07:50Z</dcterms:created>
  <dcterms:modified xsi:type="dcterms:W3CDTF">2019-01-27T05:27:46Z</dcterms:modified>
</cp:coreProperties>
</file>