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1A1E-7ABB-4006-B0B6-D3579C75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B27E-5778-4745-8C08-CC87C3B4D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FA0D-2372-488B-886C-D910CB67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A51A-2F32-4469-A83C-BD2759AA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6944-9B82-4C3F-9E9B-738500D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1A2E-AAD0-481C-9FCF-74E818B2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49A49-5EED-4D4D-B186-B54C676C3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50F3-6664-45B0-8FFA-0DF427F3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38C3-2EBB-43E5-96BA-BD8B2E9C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4740-CE72-472C-8CDC-82381384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0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ACBD5-0DE2-4D4C-8621-AB479ED59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1BE35-682F-48F8-A29C-8ACB293E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C899-D797-43BE-9497-46B8AC34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90A7-5F9A-4387-84F2-F1F174D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9BCC-CEEB-47BB-BCAE-7449524E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4EB7-E9BE-46E9-82A5-DF2A7C1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03FD-9395-47C6-BA97-5C260743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0912-2AAC-404B-8DF9-14A8666A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07B4-A492-4E57-BB5A-BF4FAA1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AC651-7068-4D04-ACB0-15A48E3F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7888-82F8-44F7-A78B-A7FFAEA0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A2BCA-9132-4AC8-B31E-9112D487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9374-079F-449B-B955-1E1BC2E1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05DF-11AD-446A-8766-45F7F37B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6BB7-64ED-488F-B4F5-B86E2864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064-78A5-49CE-9EEF-382AD59B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1565-126F-4F20-A337-6CF143001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F7413-0267-4913-BF34-37CE38589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979A6-2F82-4AD6-ABA9-28ACF707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311A-0235-4EE6-B405-A63D65EA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9068-0D1C-4626-94F1-D782986D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8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B223-7984-40FC-8D74-1DCA5513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D0DB5-24A4-4947-A784-27C15A03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64B48-6367-479F-9CF2-C277F090C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7CD35-26DE-4013-A06D-11E614511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8E0F-F6E0-4DFE-AAC6-976148FB9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7BD86-200D-462E-9DC4-EE6D10B3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D1EEA-C2C1-4D80-AAFD-B21D9F97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04797-EEDF-4EBB-946B-C54D78C0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007-1DF9-4080-BF0F-EEB86A47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03CAE-5AB2-4E46-AB03-F20612CC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650C5-AE56-4018-97EA-7B84F557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6C165-C9DC-48D3-B30A-ECFEB40E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73ACA-9898-434B-A536-1E67C6FC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565D6-A78E-4DA0-91C8-DE1F1209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6B48D-C16F-48FA-A1EC-658E7CEE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9522-D09C-4474-83F9-EE5BAD03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4010-0444-4E65-AB0F-BD34089AD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938AF-CC78-418F-AE31-55FE9E6F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616-38A7-449F-99E4-7D1D1E72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EF68-1599-4454-B421-38E5A682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D6CA6-88E7-4299-8B54-2D072570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6FD1-E1F4-40C5-8692-419F95A5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07C02-10BB-4F04-971D-675EFA7E4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2082-C99B-49FA-AB82-C1BF5BB38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6288-66A1-4BC9-A4BC-9635EBB2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C69A1-6245-4FDA-9FD7-54C96D0C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BBAFC-90D5-4398-9BED-2648D0BE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CD7CE-001B-44D5-87F8-3C929755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70FD0-C925-4E75-91E2-1080A9D91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6252B-BB26-4261-9C56-A325C5FAE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5CE2-5036-4762-86CB-D78153339461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7BCE-C009-4DB1-8062-6317A42FC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750F7-07BF-4B47-8A73-C778B1311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E976-8463-45A6-816A-15E093714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Object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64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5F9CB-936F-4B20-9908-4E192239C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946927-2B51-4A09-88E5-84D8DCDF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0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384E8D-231D-4AA1-9BCC-94AA67C6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B96C15-8DA1-41C2-95F9-55C4CF4F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B81385-BC05-45CF-AE71-9019E6DD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26D560-694B-4472-9B49-7E2D1B59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041A6-76C2-409D-BD5D-F2642F07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8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D1ABB3-6836-45AA-872A-EAB03E76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4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9</cp:revision>
  <dcterms:created xsi:type="dcterms:W3CDTF">2019-01-27T02:37:12Z</dcterms:created>
  <dcterms:modified xsi:type="dcterms:W3CDTF">2019-01-27T02:43:31Z</dcterms:modified>
</cp:coreProperties>
</file>