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4352-4D89-4773-8296-98290010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43AC-500C-41D9-A224-9BB08B525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E53C-6719-49B0-A314-59821558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79A-57C2-4133-B88B-17C5E85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409C-8276-4C30-A8FD-DA55B8F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1E9-0FB8-49D9-AC64-576A6E7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11E6E-105E-4C9F-8E29-E57732ED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C6C4-3A51-47A4-9055-14A86310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6D49-DE15-469E-8791-E4603E6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37A1-AEE9-40E2-A217-DB3AD40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36272-3FCD-41CB-A827-06D0DFE3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1933-5B72-4C12-9693-78DFCAF0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FE5B-56C0-4F04-918C-BD3A14FE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6134-F59C-4B29-980C-AEAFF39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9DA1-D196-4F35-B5D1-AB6AB8A7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3A1E-F58A-47C8-9128-EEBD62A7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461C-021F-4DD2-A7B9-A8B35258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1743-9FCC-4F25-9377-32DA714A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0AC5-106B-443D-81CF-086EAC8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2214-115E-4D8D-88B5-280233D5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0375-960A-414F-A34A-55D3EE47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E312-FC2A-4809-BFAD-A411256B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A0B3-F657-4A11-ABF5-F7BBCA1F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C933-ED9E-416C-B823-19CD1E09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7B5D-FE7D-40E4-AC20-E5CCAA46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B24-549A-4256-A927-B35811A1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0585-E2A6-4944-9302-0EE494EF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C617F-D879-4072-85BF-6CBEB14AA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0C4D1-3DFD-4C98-A1E8-DBF75351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E0DC7-1683-478D-9C72-16408E2D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B96E5-5381-4307-B60C-32EB0AFE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71D6-E810-463A-A0C6-D836CCCA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A9DA-91B5-4C09-9066-4D54266F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1AD9-43D5-4888-8233-D40B0FA4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C43E0-820A-4E72-9273-FB1587C1B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B131C-15F6-49E4-8EEC-C97EF7BF8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721B7-0C6D-4C5E-A2EC-C3B3483F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7C391-3BA7-4D9B-A96A-9617C5B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28350-5EA6-40C7-A754-1EBB0F5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8DD7-B861-41AE-A637-7032BE1C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951DA-06C4-49E7-9455-9735EF2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BF732-8176-425D-98EF-DC2CE864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205E7-B49D-4342-889F-1F45DEEF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C395E-8C09-42DC-8F07-218A628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ADAB8-D9C7-49AC-B479-06C3792E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D3A9-4E95-4D42-BAF8-E6C74875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F145-9FE0-4E5A-AE6B-C8B8CF43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44CC-DC53-4230-BFB8-F986F497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7F427-56BA-4809-8D11-D27C97AE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E3D1-5F10-4DD8-82FB-2A8B6DA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182F-84A8-4847-A573-A89A598E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F58C-6D94-49D0-A912-8B757916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8D8D-7294-4AEE-A6BB-17B66A80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D8639-CB05-4B5F-9731-55992C76A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3C314-AEFD-4ED6-A906-77D8F33A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60EE-EE83-43F0-B946-352ED203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95D52-6829-4BEE-9383-E66AC8BA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85FC-BB4A-49FF-9723-743A47EC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CEC4D-A7BB-48A5-AB8F-C97003AC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0DA8-8D47-4A98-A323-D9F3A488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2FA5-B78E-4EA6-80DB-986BFD852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7C10-C59A-4426-A51F-BBB4B8623B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17AF-B86A-4877-945E-2501FB641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00CA-FB18-4A11-9836-D67C1588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EFE9-B169-4E30-9C9B-655B2E78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Method Overriding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0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0F46A-5F51-4AE4-ADB8-AA4D716A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6E3D0-ABFC-406F-817A-87A172DE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CA5F9-F7B2-4A9B-8350-05C2906C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3AE647-9226-4EC6-BADF-63D8E9EA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AC8A9E-D9F0-4455-8C90-A71D4488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7B573-F845-4647-BF56-18D677E1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2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D2549-693B-406E-A3F6-D1FFECEC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2019-01-27T02:43:33Z</dcterms:created>
  <dcterms:modified xsi:type="dcterms:W3CDTF">2019-02-01T15:22:30Z</dcterms:modified>
</cp:coreProperties>
</file>