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6DC7-CE1B-4EF8-8E55-651F48EF0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F1627-33AB-4F13-BBCF-8A5601181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8F0E1-BF74-4434-B3E9-9EECE615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723F-FBFE-48F7-9ACA-4874A236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BD2CA-5465-4C6D-BC4B-8DA721E3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4970-B108-4AFD-BEC7-DF03E4D0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98ABA-B910-45AB-8C41-0B344543F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0779-6B5A-42E6-95A1-63A2A816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7123-C0DF-4ED0-A45D-E078106A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174B-7372-4879-9B11-3CBCF1E0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0C29C-B756-4C96-B27A-81DA99D29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9662-E76F-4B88-9365-B3EB66CDB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3374-33C2-4BAF-92D7-435AEA08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9BC9-A8B0-449C-97A0-940459FD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1379D-1EAE-49AF-85B0-D1C25084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27AC-E755-4340-9E7D-D8790C85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300DA-BF71-49FF-B2E0-EED252DD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8483-FAD2-4C45-9627-78686589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58CC-F3FE-4364-AB3C-DE180F50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7E54-3112-4F61-B802-DD340AAF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4DD4-EF2B-4DBD-A263-B73CE0FA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15BC8-284C-45DB-A2D9-6A5C9C16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2349-D69E-4A62-B208-6FC49251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8503-3110-487E-8644-815A3C81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4D4E-F6F2-4463-BA01-E333F3C4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41F0-9307-45FB-8BD4-D6AD6204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1C6F-8CAE-4F00-9AC9-7AF6B0A4E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4A2AD-194D-4768-86C5-DF1EA3170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EB03-1C5B-4E4E-9112-FE48746F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78FB2-C29F-4D53-B378-9FB9B6C8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3729F-E27D-43A5-AA88-118A42BC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7A91-CC90-45DB-AE85-6D8744DB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B6A5-1AC9-4012-B087-8457A1D2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55A4C-BAD4-44E6-841A-FF0057C95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EDF26-849F-451E-B0AF-5EC7C9646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C2392-0FCF-43CE-93CC-6B64C816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1C531-6609-4A5A-A558-97EF10A1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75E91-46EF-4AC6-90CF-15A4CE1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EF660-76B8-4491-BE28-AD21BA66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69B2-2FA5-4EDA-B79F-98156E8C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0F6C2-374C-444D-8288-1F2C44A5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173B9-D877-4727-A24B-5A9681D6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A7ACF-7C75-4B01-881E-FDE15370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AA022-78B1-4C4B-8FDE-3E4C8EE7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2A073-204D-4C51-9D83-5003A2FE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0EFBD-1553-4944-A02C-7A84C574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58C8-9BA5-463B-97CC-6D8EFE7F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A2B3-1317-467C-8A3F-4A5756597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64BD2-795B-494C-9F70-2937EB4A8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96489-56C7-41D5-9E22-99832AAE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0D9F9-A4BD-4358-A74D-960C7BBB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C8E81-A78F-44CA-82B9-63CFF9DF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6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0EA6-FFFF-496B-B22A-9BAFBF95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FCD54-DD5F-46D9-BDCE-4709E9F2C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DF238-64C0-422B-A485-F872743B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33991-0B44-4A70-A7E8-77965D7E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87E93-6B68-4E77-9D81-59C97D3F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41B52-06C2-43A7-9527-0EC3B368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0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3288E-209C-46D1-881C-E78BD530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7244C-53B5-4DAC-960C-1DF029A4C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75A3-BA67-4C6C-A477-FC1C1D344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12E7-3249-4554-84F5-05E0806AC581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B4B3E-5E89-4373-9C0F-4C128FA58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CEAE-DF6C-4E57-8B69-13782A8F9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88F63-C821-4354-80AA-9E62D5E16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1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Multi-level Inheritance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86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325B48-0950-4599-84BE-A6EA9E61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7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5118B8-35F8-4CEB-93AC-747A25D16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8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A330D9-73F2-4706-8269-A6303117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2019-02-01T15:22:21Z</dcterms:created>
  <dcterms:modified xsi:type="dcterms:W3CDTF">2019-02-01T15:38:51Z</dcterms:modified>
</cp:coreProperties>
</file>