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D578-DFFB-4EE5-8552-ABA5C5A0A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28A2-0913-4BE0-89F9-002CCD9F4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1F16-35B2-44CA-889A-27E19BD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9BCD-7688-4A96-98DB-E1DB6C4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79A9-692A-449B-A0A4-2FEAF28C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0F6C-D945-4709-A425-E886C4B3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8D4F1-A6B8-4C21-B775-EA71E6941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CF447-ED65-4DC1-8069-37AE4CF7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C44E-CE6F-474E-B7D3-D7FA5ACB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AE25-7653-481E-9B5A-AFFA7760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5A463-C80A-4BC3-B08A-0813A3858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564B9-094E-49EA-A87B-39DE3F018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E858-5BCA-4CE4-86D7-3ADC7A78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87E8-6B18-4E15-9A94-65CFE843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D6DB-DEDE-4045-B7BC-59532E8D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B9A5-49E5-4A08-A585-36F3FDBB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9D1A-1DC8-4BA4-A8AB-0613DEEB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F360-F32D-427A-B798-B0328C2F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F0AC2-4E8C-4503-B9EA-768130F1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82CD-9810-4147-9F55-C9AE0CD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62A-7F5C-481E-9FE5-9DF776A0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A63E-913E-4F2D-AE5A-77B85D2F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4B80-8DED-4C85-A00D-E3A4B9AC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0B56-5A24-4BE1-AE9E-F10111D3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17473-974E-4F49-A048-B0599093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3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F1A-899E-455B-9892-B077AEA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FA04-27D3-47FE-8577-B18DBC25B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4E487-8D44-41EF-90DF-EF73C365B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8AED0-6CD3-4217-ADE8-BCA0B899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B25D-0CF4-4D8C-AA2C-545AC3F1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6CC7C-3940-49E9-A7B8-E7D6906C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C4B5-AA24-406F-A272-8BA47EE2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9B41-9F50-443A-B6B8-B0CBD28C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633BF-B36A-4458-9DC9-C977B923C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99AED-3DC2-4665-8222-378A1B28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D0EAB-551E-492D-A9A3-197A9E8EE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9C23F-347D-426B-80D4-8995CF48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64D9C-D8E8-4EA6-833E-713DCACC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36880-D224-4779-86F9-47A0E939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4E89-191F-4506-B202-9A34B9DC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AE03A-07E0-4C18-A411-F9247B73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B33DA-9355-4432-AD20-CB3C3057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F0198-2419-48A0-8B68-62461E41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7DA99-0B35-4551-A207-E15AE258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26D7-D7EF-4EEB-9539-9B5E9470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318F-C1F3-4478-B9F4-1415FE6A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4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18F-7135-4B00-9987-51D94D7B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5A0D-5A76-48CA-910C-9005596A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BE133-0CE1-4559-A9D8-11B9A271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5AA0-81F0-4B37-8BFC-515E671E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E3D9-60E9-4F01-B47E-7BB271BE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D0A8-828F-45CB-93D0-8EDD632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5EE6-5666-4195-8BFC-8FA99826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AE42F-143F-4A5B-A7E5-E0DA8CFE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43058-A8E3-426C-867B-52845098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C626-5691-4535-9BBD-6E79DC99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872AB-A505-4D5A-AA24-C2CA1BA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CE8EC-8365-423F-B14C-A24EF109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00390-8561-46AC-B597-BFD14CC0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FCAAB-C6C7-484D-A067-6137B1C4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A178-8A4B-4D81-B556-66A044435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69FB-637F-4896-A84C-10262EDC6AA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A914C-9453-46E3-9BA9-988BD6C6F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AA11-08AD-424F-8167-79AB67A93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F4C4-91AD-42A2-9070-E6608CA2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Multiple 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17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0411C-354B-419C-A39A-BE9F58EB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1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491EA0-26ED-44B9-879B-CF34043B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F8BB92-C138-4A29-9465-DF24D8EB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E750CA-03A3-44F9-A261-9CE44EE0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0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576D-D136-4252-ACA5-18C07D30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6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7159B-FE10-4191-AA85-9A2D0787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61BF10-4CED-46E7-9F92-7F32BDF0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0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2019-02-01T15:38:54Z</dcterms:created>
  <dcterms:modified xsi:type="dcterms:W3CDTF">2019-02-01T15:45:42Z</dcterms:modified>
</cp:coreProperties>
</file>