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C18-BFE5-496D-8B2D-882511FD9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7FB-0881-4452-A228-2050588E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F07A-30E5-492F-9CBB-4288E326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EA34-AD28-4DFF-AF93-4FF1F883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C96E-C48F-46F6-90D0-AB8A6DEB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8AE9-EDA7-4B29-A7A0-F32AE2C5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E66D1-4909-4E67-A455-CFC92D98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90E6-92A7-45E8-9069-A028DE9D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B07B3-4A39-44E0-B152-DBACF8B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476A-85B6-4994-AAFC-ECECCCD0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50D60-689E-49E4-8ADC-561C0052B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389C5-008C-460A-98C1-B890C032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6F70-6A6F-4E1E-86F3-A60AC867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C02A-6C3D-4316-BF8F-FDA612A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4EE-1E10-4577-B5D8-A89A5A76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117B-5BDB-42D1-9D3C-1CB91F3D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6640-F584-4020-A6A7-21B60394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36D3-428D-4DD5-A3C9-4A544566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71EB-BB0D-4EFD-B9EB-A4C4B37B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5BDC-A8AB-447A-B953-1D1EA47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973-A42C-42C5-81E6-969FD675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151E-7A79-4D4A-B887-A8B829D4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88EF-6552-4FE5-A4B6-44513107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0EFF-CB3B-471F-A9E2-8EB7C603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18DE-A2A6-4051-B094-6D9969D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9245-CEEE-4B69-A13E-6E74DC34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9C40-FB6C-4545-9BE2-935FD5137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7AD7-0169-4131-99D9-1E9756BD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D8FF-A866-4588-9F91-B111EC98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2BE0-732F-4C24-A2C2-732E347B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66A7-C39E-4047-82DF-BB39CCD3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E86-4AA8-485E-A137-28343655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0A79-66E5-4612-888C-A5BC708E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0D170-2611-48DC-AAA7-13C8BC75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05442-0701-4FE9-8F61-44686C53D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8664F-C80D-4E5C-954C-5D7314E91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2F747-6426-47F0-BF64-3AF1FB5E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183F1-C81E-4AFE-AC6F-C2D86A8F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041B3-3625-4CC4-84EF-D467FF88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512-C5BA-4D72-A4E2-C796B83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E6F72-52CE-43D4-B1AF-38ADDE20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CA968-A3C2-4D5A-84C0-04BA08E9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0041-CC44-405D-BFC2-6A2B20D7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3DBD-234C-4423-BCE5-28A34F1F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A714-A312-4AD2-8B1D-B4EA1B74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B08EA-13BE-4B6D-8EDA-BD74AE3D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65CC-7768-4921-A559-B7FC93FA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4BE2-E26C-431D-85D8-232B336C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7CF9-1F09-401A-8947-5B304076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8494-AA6F-4E27-A893-F43367D6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60D2-6F92-4168-B11B-C8E8B59D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7B4C-8472-4BFA-BC38-8802091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19E4-DF1A-4CAF-806D-9038926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08D1-ACA7-48C7-9361-0A2991BF9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F23BB-E995-489B-BE01-F85D27B8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D9C58-CC66-43FA-9387-62582CFC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780B-33A7-4AAF-A573-3569DEB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9B5F-EF44-43FD-ACE6-C445E1F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DC8F-8174-4C9C-98C5-92B7890F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E96E-02AC-4DB6-AE34-FBB1F7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D6AD-C2BE-476B-A34A-E5883A60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EFF9-3D26-45CD-8BFC-32C77BC313F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9F7E-313F-4FDA-BE45-D4A6DD159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9A83-1062-46DD-9915-D2898C4C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7061-1870-4E72-A2EC-5E04C108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 Good Example of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0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FA60E-2F49-4842-94C4-7D06CA1A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680AB1-659F-4361-A67F-747AAFF8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ACBBA-9DAE-4B89-AF74-2AC21671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873A3-8928-4243-8E18-78C0BE38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F01EF-6E03-4003-AF40-AB9803BB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43F94-B0A7-4095-BD9E-2F1681CC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3D6EDA-0F0C-44E2-8DC5-393B5B31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EF8835-6C54-4273-8736-9E27375F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2019-02-01T15:45:46Z</dcterms:created>
  <dcterms:modified xsi:type="dcterms:W3CDTF">2019-02-01T15:54:12Z</dcterms:modified>
</cp:coreProperties>
</file>