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DF6B-525B-4603-867E-FCF1892BC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3B427E-9085-4BC9-9655-91A4B5DC5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7F777-D251-486C-B554-03F0B6465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D3ABA-EBAF-467C-A485-2AE04313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A0646-A638-4745-B26A-C64D692E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4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854D-15A0-4822-9B6E-FCDCF90A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18BD2-A78B-47D6-839B-A1DF7B48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523E-A15F-40E7-99CE-E27CD3F4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516A1-B486-455B-9663-04E5AA4E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6023-10C8-4217-9D22-E4B9AC5E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F890D3-BC79-42A4-9C61-D48AEECEE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CCE37-0894-4D26-9CC6-A69EB697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1240-B561-4FE5-ADED-0BB1943B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0099C-2F3C-43B9-9CA4-F3323267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48541-07C7-4593-AB80-A54428FF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9FF7-C738-4F13-87AA-D7CD2DCF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7D1FF-C9D4-40CA-B966-7EEFAD8E2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D07D-207A-4D61-A3DB-8D22885C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0580-3C7D-44CC-9FA7-13403CF7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11F70-D5C8-446E-81A9-97278B90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0C38-CB7F-48BA-98A2-32A6C159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98C1-DC77-47E4-93BF-1BD013C20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3A769-684C-43CF-A547-0EF1B993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8E591-115E-429D-B09E-45162738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E8056-C497-4E7F-AC0C-7D3FD44B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3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F086-DBE8-4DB1-BBB1-509FCEAF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DA13-855B-4DCC-AEBB-3EE6E0AA6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3CCE1-9681-4566-A8EE-FEF951ED4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3D6D5-66E8-475E-AE0D-D921D186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ACDD-9A06-4F34-A2DA-0CD010F1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86B22-2848-4F5F-85EF-C4CB725C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53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F602-8B2B-42C9-9ED9-E0181F05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8B66-625C-4146-ADEC-FE6512F6B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A1EB4-634F-4782-ACB7-C909598DC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4BF9E-B657-4133-AB93-C69BE071C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6E5F5-9831-4854-B6E5-81552DA38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AE49E-D180-4AF7-BE30-6EA0DBC5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43529-EC35-41CA-9EBB-9C79167F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2FA567-90B5-463E-8BB3-81F59B3E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9C9F-357E-4284-9B47-3F3B2B3E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FD054-CB2A-42C8-B235-A6014CC3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0130C-11C2-4C03-B2D0-C6D080BC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E2AA4-C166-4CB3-A42A-AFBCA668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6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62437-AD1E-4CB1-94D8-981AE2B6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50F51-FCA9-44EF-9DCA-44D860D2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ABE5E-D2FA-49F5-97E3-E70A08E1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9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3E7F-EB72-481A-99DC-111FE195A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AF976-33A5-45E0-9033-A7DB05D75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C8799-4CFD-45A3-9BF7-B0827A061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68207-AE35-4354-8000-DCD66DBC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84ACF-5D7E-4FBE-BB61-AC67ED69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47BA-B0E0-4839-8DDB-7B6BD0B0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10D-9A39-4CB9-AC87-F36C4F91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C4062-DF7C-46F5-AE83-592BD7C4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06536-6EBE-47D8-B81A-94C89C81E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7A604-ACF9-494F-BA0D-36D7DCA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D30DE-E378-4B86-A428-8D2AC06C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88A0-01FA-4BE9-B1AF-1E4D6468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49B44-751B-46CA-B2D3-07087F93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8C4E-A0B5-491A-BF9E-2E3DBCBAA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BA04-0FD0-4BDC-9D15-9489A2C12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1D7D8-2997-4851-B6BD-B6798380428A}" type="datetimeFigureOut">
              <a:rPr lang="en-US" smtClean="0"/>
              <a:t>2/1/2019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D461-6EE8-48C2-9206-19402F0D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D84F4-C068-4E1B-A7FC-3AC86279E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924F-888D-4864-B65A-E04CE1645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DAE7-D604-43D7-B26C-80D46575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B814-049E-4779-B91D-B725C2032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263B82-D4F4-41BA-80F6-FA4AAE6A17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C3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marR="0" lvl="2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 Light" panose="020B0403030403020204" pitchFamily="34" charset="0"/>
                <a:ea typeface="Source Sans Pro Light" panose="020B0403030403020204" pitchFamily="34" charset="0"/>
                <a:cs typeface="+mn-cs"/>
              </a:rPr>
              <a:t>Abstract Base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98C12C-9723-4FB1-B3BF-A5474C524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35" y="2946952"/>
            <a:ext cx="964096" cy="9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56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6FCDE-FEE5-4BD1-BE41-561EC285C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77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2178A9-1079-471B-9120-4D033F94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6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E5DE8-F8AC-443E-AC3F-2D7C5589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548FA4-40F9-4EA5-B57B-DE7F6FA40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74DBB5-E8F8-4327-A044-8A6413816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0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C9D59D-CB83-4672-A70B-69DD7F36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F907B6-BA65-4863-94BA-F946B3191F41}"/>
              </a:ext>
            </a:extLst>
          </p:cNvPr>
          <p:cNvSpPr txBox="1"/>
          <p:nvPr/>
        </p:nvSpPr>
        <p:spPr>
          <a:xfrm>
            <a:off x="5380383" y="2372139"/>
            <a:ext cx="384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Code to reuse different kind of streams</a:t>
            </a:r>
          </a:p>
        </p:txBody>
      </p:sp>
    </p:spTree>
    <p:extLst>
      <p:ext uri="{BB962C8B-B14F-4D97-AF65-F5344CB8AC3E}">
        <p14:creationId xmlns:p14="http://schemas.microsoft.com/office/powerpoint/2010/main" val="19371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0EFF7-71D2-4366-963C-4FC9F7B1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6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576CC-9BC1-411D-9FE6-91D996D9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2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520948-63DD-412E-A3C9-DF0596A73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CE501-8447-4AE5-88FE-251B0C7D4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21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E67B11-4628-4601-B8A7-6F199688E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Lucid Unity</dc:creator>
  <cp:lastModifiedBy>Lucid Unity</cp:lastModifiedBy>
  <cp:revision>13</cp:revision>
  <dcterms:created xsi:type="dcterms:W3CDTF">2019-02-01T15:54:09Z</dcterms:created>
  <dcterms:modified xsi:type="dcterms:W3CDTF">2019-02-01T16:05:32Z</dcterms:modified>
</cp:coreProperties>
</file>