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0E26-94EE-4769-8B2B-BEC4B61C0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14D386-D49E-4525-BD3B-D6D6A49B7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2169F-F9E5-40DD-9057-690E2519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A8D6-8D87-49FF-8C17-4AD5905FA507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E4815-5C75-4BB8-BFD1-4F0DC46B5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2946-DEB8-43C6-91E6-3A242048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6B2B-53FE-4537-8456-811F85C6F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247C-9602-42CA-8E50-16CE842E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5732F-E756-4CC9-80CC-D24A80FB1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DF194-33F9-42CB-9BA9-D7397C591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A8D6-8D87-49FF-8C17-4AD5905FA507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9D59A-DE52-41FA-8709-3CF04F6E0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BD043-D226-4A8E-9FE2-F37CDCC4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6B2B-53FE-4537-8456-811F85C6F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4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D83F76-9DE0-4A42-B931-C4E3D5CE9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EF7BA-09FC-40B1-AF08-BBBF6465E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CBCF1-55E9-4768-BC9D-6EE4287A9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A8D6-8D87-49FF-8C17-4AD5905FA507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6C0A8-D66D-4289-B098-D3993E0C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0670F-1E80-4CC6-8BC7-99D6A11A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6B2B-53FE-4537-8456-811F85C6F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1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6FDC1-58BE-424B-86E3-D3328D53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DC5BF-6F11-4D2A-87E9-BA23FBCFC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C805A-17DF-4390-854B-C32CDDB81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A8D6-8D87-49FF-8C17-4AD5905FA507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BB229-560B-4DA7-BA2A-713B854A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5F76C-0DF3-4367-A836-4ED45BFD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6B2B-53FE-4537-8456-811F85C6F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9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2D693-9A87-4119-8826-537D8759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F4C56-5F86-46EE-99C9-3F556EFE7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27D93-7BFD-4FD1-8773-CDA3CEA2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A8D6-8D87-49FF-8C17-4AD5905FA507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12314-D07B-49EC-889B-B3CBFF6B0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269B2-6728-4EB4-8D14-BE075ECB0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6B2B-53FE-4537-8456-811F85C6F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69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43F3-8A86-4B3A-96F9-94287DF2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92EC1-3A42-40EE-86D5-F0C736B12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BFF4B-40CD-4604-94B4-55F8ADD72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3C2DD-17A1-47E6-ACDA-27EF4EA37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A8D6-8D87-49FF-8C17-4AD5905FA507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4BA1A-BE39-4F73-BFB8-0CC87E57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75639-C9D9-4EF0-A580-840C2651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6B2B-53FE-4537-8456-811F85C6F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47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2EA79-E68C-42C6-84C7-196E775FB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F60EF-6139-49FC-97C6-9F0D5EF94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B59DD-B661-4DF7-8448-6BFA39D28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A15869-DF1A-4E2D-8F27-A973BD623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0EEDC-EF91-4351-B97E-CC5D33B72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594B9A-FAEF-4874-B2EB-EE8F9BC7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A8D6-8D87-49FF-8C17-4AD5905FA507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1C124-2A8D-4B9B-9C93-EA70BD35D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D548A1-6C4E-42DD-B8A1-6E466C42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6B2B-53FE-4537-8456-811F85C6F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8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76046-02B7-4C9F-B60E-6734F28A1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D44F8E-0406-4F16-9225-2679E34A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A8D6-8D87-49FF-8C17-4AD5905FA507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5D7299-7846-4F04-AF3D-8FCDABCE1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DAD09E-B8D2-466C-868B-C4146B6D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6B2B-53FE-4537-8456-811F85C6F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1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A9825-BBE0-4EC4-94FD-04C2686D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A8D6-8D87-49FF-8C17-4AD5905FA507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8A5474-90F9-49DB-9F1C-0021BA8AA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3F6AF-3858-49AE-AE95-BD48987C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6B2B-53FE-4537-8456-811F85C6F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5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FD49B-63FA-4883-89ED-4D2705199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E13A7-E575-4362-BB67-A17005F5C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B2EE7D-33C5-47F6-AC7D-7D6A544F4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4B72F-417F-44CB-8517-892A9360C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A8D6-8D87-49FF-8C17-4AD5905FA507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107A3-5467-47AE-8307-8C6A6F180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523CB-8FAE-4CF1-946D-F429858F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6B2B-53FE-4537-8456-811F85C6F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5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DF13-C293-4A09-9E3E-82C80E04A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2D591A-395B-4F77-86D7-400BFE700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7E878-B9B3-49F4-91DE-A8893F563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A3897-D8FC-4D6D-B993-7D9E098AD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A8D6-8D87-49FF-8C17-4AD5905FA507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370AA-C10E-45EF-BA10-943A7D34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253A6-81BC-4B5E-B5FE-9295781E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6B2B-53FE-4537-8456-811F85C6F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E40D41-3A67-456E-B01D-C11BAE9F2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BD638-F39A-4D7C-949F-EBC478172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B0C02-E7C5-4402-BB10-DDB05D03E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3A8D6-8D87-49FF-8C17-4AD5905FA507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4C25F-5336-47AE-8E48-1BAA57E6F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918B8-5A16-42A4-9785-8DD2AAF0F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56B2B-53FE-4537-8456-811F85C6F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6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DAE7-D604-43D7-B26C-80D46575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B814-049E-4779-B91D-B725C203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3B82-D4F4-41BA-80F6-FA4AAE6A1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Duck Typing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8C12C-9723-4FB1-B3BF-A5474C524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479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6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522202-4382-4405-A5D7-6FDA7B0D7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51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59A977-59FF-49D1-A6B8-68089BCCE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087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EE9E46-0FBF-4445-A47F-407977B0A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7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7EE273-C857-4475-9D21-8B4B3BF34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65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5BD568-66F8-456C-A5F1-7D6ACAADC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54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6006E2-E345-4BA1-8FDD-A79095DFD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109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7</cp:revision>
  <dcterms:created xsi:type="dcterms:W3CDTF">2019-02-01T16:14:49Z</dcterms:created>
  <dcterms:modified xsi:type="dcterms:W3CDTF">2019-02-01T16:22:24Z</dcterms:modified>
</cp:coreProperties>
</file>