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F167-B3E8-4828-9E1A-A4ECD3A1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BB792-735C-49D8-9FE3-1B9885299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45E3-7D7F-4DCF-9A6C-59E957805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A5D6-481E-4D10-A523-CB74D3B788F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38641-3093-4FC3-91F8-4372B6A1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F32AF-F119-4503-B33A-692D4484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72B7-C65C-4AC9-AED5-DC78DFAD5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5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110B-5382-41D3-BA45-5D929AC6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58E0F-D3FC-4BA7-89BE-7D1466D02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091A3-ED3B-4E8B-A3D3-630B98DB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A5D6-481E-4D10-A523-CB74D3B788F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7D2AD-62E0-4592-91F8-D52ECD08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AA3D4-22AC-4454-B532-BAFA572C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72B7-C65C-4AC9-AED5-DC78DFAD5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4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CED32-448D-441F-83C2-0C2232C18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05194-40D5-4DA7-989F-F09740E56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31518-C39C-4050-AFD4-15342C74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A5D6-481E-4D10-A523-CB74D3B788F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DDD2F-E810-4B75-B456-06904112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11C57-51E3-46B2-9ECA-A5CF290A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72B7-C65C-4AC9-AED5-DC78DFAD5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1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9EE5-3721-42AB-866D-11AEA943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D11E-7065-4661-9092-148289546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74EFA-4666-48C5-9DFC-9F5B9ED6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A5D6-481E-4D10-A523-CB74D3B788F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E6B0D-92F0-44B0-A8F9-C4F711E0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39F23-D260-4A6C-8DB7-B5561E3F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72B7-C65C-4AC9-AED5-DC78DFAD5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0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0D4E-F511-4940-AA03-1BB49A74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D091-AFA9-443D-B9A2-DA5F8F64A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5EF0F-7544-4301-BFE6-F0C1A995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A5D6-481E-4D10-A523-CB74D3B788F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8A3FD-1C65-4138-B09D-817C861D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654C8-CD03-4B56-A4C5-5E35DD3C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72B7-C65C-4AC9-AED5-DC78DFAD5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8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FFEC-DB9F-44B5-8E6F-AA3859C5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B94D-0756-42F2-8390-A6E49928C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F0664-A8CF-465C-9329-9EF58504A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51081-9FB9-4FA1-BB5F-73F1BE78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A5D6-481E-4D10-A523-CB74D3B788F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37118-CADC-4041-B463-211B3C64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7C2E0-A137-4665-BB01-3A870D67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72B7-C65C-4AC9-AED5-DC78DFAD5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6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4C50-C5A4-4884-BA0B-13FE7DAC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799E2-7947-4C15-8DE7-60C3E1941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EDF5D-C6A7-40FC-B973-48F981462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B4DCA-2ED9-48B7-BAFA-A19F75A82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3F000-B3BC-4736-853D-3EBF1481E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FF754-8CA5-4BCF-A0F9-06B189E5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A5D6-481E-4D10-A523-CB74D3B788F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4FAA6-C6BE-49D6-B8A0-7758E157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BE8AA-34BE-4F55-8ED1-58D2A40C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72B7-C65C-4AC9-AED5-DC78DFAD5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FFF3-ECD9-4CA4-9A95-6DD858A2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2A282-C233-4445-9A50-E2AB8EEB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A5D6-481E-4D10-A523-CB74D3B788F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4F82F-CB42-44EC-91FD-EBA0BBA4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8B353-FDDD-49DF-B2FF-F43E2A62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72B7-C65C-4AC9-AED5-DC78DFAD5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1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409DC-2DE7-4044-BE1D-43BD0482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A5D6-481E-4D10-A523-CB74D3B788F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AFB75-DE4F-4134-86B7-518C5A03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25080-D2A4-474D-9B0E-6132FC1C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72B7-C65C-4AC9-AED5-DC78DFAD5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6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A8E1-C4E2-49E0-90B0-7F4EE2EA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FE16-4272-4E48-BDD9-E307AE63A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55E47-2616-4D7E-8108-85FE75213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E1481-D6AA-44D7-8D2D-121D8519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A5D6-481E-4D10-A523-CB74D3B788F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7DEF1-7EEF-48F0-861C-A9598919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FAD8D-7C74-4477-8F33-595A169C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72B7-C65C-4AC9-AED5-DC78DFAD5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2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C865-D3A5-49BA-986D-697FA96CF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6C6CA-B8BE-490E-93E9-726189FA4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C589E-B6CB-46B0-83B9-35DEB5456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6B57F-647E-40F0-AECD-F0119B48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A5D6-481E-4D10-A523-CB74D3B788F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987DF-C739-4ADB-A444-BDDF7B92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9EF63-F287-4170-ACD4-D9F06BF2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72B7-C65C-4AC9-AED5-DC78DFAD5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8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C86859-165A-4D97-96D0-B21EA8C8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0541B-F315-4DE8-A8F0-40F772CB9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03864-68C5-4C53-B7DB-1152F2D10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AA5D6-481E-4D10-A523-CB74D3B788F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0A55B-E549-4A89-B56F-D5BBFB9BC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A975B-D6A6-4C86-B4B6-5C47ABEF8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372B7-C65C-4AC9-AED5-DC78DFAD5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2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Extending Built-in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52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DDA79A-4910-4664-9659-48A68D818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2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4D6E59-1ECD-4830-BCE8-36FFB92F1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9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BDE95B-BE2D-4CD5-988A-5E8A09E19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8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8A1363-FDB3-4FDE-BFD2-093BE2283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6DFC49-662F-4EAB-B90D-A499A3797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3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594F45-A48C-4BB3-958F-62B0144B7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1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8</cp:revision>
  <dcterms:created xsi:type="dcterms:W3CDTF">2019-02-01T16:22:55Z</dcterms:created>
  <dcterms:modified xsi:type="dcterms:W3CDTF">2019-02-01T16:28:07Z</dcterms:modified>
</cp:coreProperties>
</file>