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E034-30C0-48C6-B8B6-1DAED4FE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3FA3C-169B-4EFC-B68D-5DD0CE71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2285-D5E2-4022-8EA2-FD6C880F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302-6681-43CA-886D-9581614D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1A90-A214-4782-B189-E2A20D3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DE6F-E2E9-4252-A161-6E8743EB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5A80-447A-43A7-B658-6248D61F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E8B8-082B-4FA4-95F8-2956E98E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D524-54F5-40C8-8C54-CA5C8DF1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67BB-5E5A-45C0-A207-2D421A5D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A9AF1-5904-44EE-B79D-2AA0C839C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30213-7158-4EA5-B48C-EB8385DC1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1000-AEAE-4A6A-B8FF-A55F81DE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1A3D-FCF2-48E2-A748-B558CF0D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B12B-6740-4BC7-AE1D-795F319D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5291-E721-4521-BDED-A705DE78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8F6E-55DA-4027-A31D-A0D386D5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58B8-0782-4615-BF7A-914DE069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90B1-4711-4AE9-AF98-AF4FE3EA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D837-FCC7-4C49-AEC1-9773D5F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FA31-CCB9-447E-9DE8-454A0496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3936-DAA2-4525-B62A-8D396F38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0DCC-A195-41EA-9E6B-C685BA4A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8281-C03C-4557-BF84-B9FC602B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BA4F-D334-4965-AF9C-AF1023EF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B340-EF3A-4B02-93AF-58678A9C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CB1C-6409-4CF5-97FB-EB208FA55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A879B-B064-4ACD-8F64-6367D682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BBFB-4F12-4023-8984-FDE2E0EE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BF33-4979-4DEB-B55E-E352AEF2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E21A1-39A2-4001-879D-5C36F231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30B6-91E0-40AA-8110-27CFF91E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22B62-E2C0-4B97-A6E0-09904D5B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42E72-A333-4CBC-9B7E-2AFCC83C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591D9-3D89-4F65-9AEF-64F064297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1676-316D-46DD-B137-63B3A21DC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ACB68-2FD0-4297-B805-D5DA47D4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C7B79-0995-4CA4-B366-1CBDAEB1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AF5B5-31C6-44A8-A66C-C6A1254D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F327-3090-4A98-8B17-6F22A6CF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32BD3-65DB-4B91-A4CB-BA362A29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4862A-82AD-444D-B374-F2A132DE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9CB0-3220-4E51-8603-4F20182B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4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9F858-60A5-4832-A688-20A877E3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1219A-B7C7-4090-9005-CFC713E1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DD790-83C6-46CD-B9E8-3E09EB3E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7536-6894-4091-87D2-AED91A9A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FA26-4995-49B7-9524-5F37AB2D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777F0-2F3C-48F3-B5AA-BE2C77E0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EF955-DA6A-4C90-B425-7F3D0082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9476-6A41-4250-A811-07AB835A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04AA-6BEC-45A0-AB79-F30E94B4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62E5-BC85-4375-BB90-025F867E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4B9FC-2931-4958-9FA3-B5BC2F8F3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44F98-0651-45CB-9F40-146AAC748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2B15-F921-481E-9E1E-5CF0BBC3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89654-B97D-41D7-966B-48C8B749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49158-11E6-45C6-A352-AC3FA75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8BBDF-2A58-4AF7-9967-38D42A67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1B05-5C43-466B-8C5E-99D511C0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A2DD-EEBD-44DD-9624-A9E0D9CA4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9F35-B470-4806-BF13-DD98D0ED573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9761-3B68-4FB3-858D-4A276581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5451-C203-4B4E-ADA8-2639FB472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07F3-C2AE-4776-B001-2C1D51C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Data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6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15BAC-4B9E-4C7E-BCC5-378D902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F63DCF-A82C-4613-97B4-BA0DA056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53C75-33CA-4716-B545-FA3CD661FCDD}"/>
              </a:ext>
            </a:extLst>
          </p:cNvPr>
          <p:cNvSpPr txBox="1"/>
          <p:nvPr/>
        </p:nvSpPr>
        <p:spPr>
          <a:xfrm>
            <a:off x="1696279" y="3882887"/>
            <a:ext cx="341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These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namedtuple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immutable</a:t>
            </a:r>
          </a:p>
        </p:txBody>
      </p:sp>
    </p:spTree>
    <p:extLst>
      <p:ext uri="{BB962C8B-B14F-4D97-AF65-F5344CB8AC3E}">
        <p14:creationId xmlns:p14="http://schemas.microsoft.com/office/powerpoint/2010/main" val="342570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8D0E7-15E7-449C-AAFA-82247042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8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CB659-4D51-43DC-90A2-28719827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4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7E7234-E5AA-4AA0-B5DE-DF9082C2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A5798-DA4E-4770-A577-9675BABC9A1C}"/>
              </a:ext>
            </a:extLst>
          </p:cNvPr>
          <p:cNvSpPr txBox="1"/>
          <p:nvPr/>
        </p:nvSpPr>
        <p:spPr>
          <a:xfrm>
            <a:off x="1789044" y="2213113"/>
            <a:ext cx="368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Point class doesn’t have any methods</a:t>
            </a:r>
          </a:p>
        </p:txBody>
      </p:sp>
    </p:spTree>
    <p:extLst>
      <p:ext uri="{BB962C8B-B14F-4D97-AF65-F5344CB8AC3E}">
        <p14:creationId xmlns:p14="http://schemas.microsoft.com/office/powerpoint/2010/main" val="368555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C80D7A-392A-4E68-BAC7-8F56B866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A490A4-1C7B-404A-B588-1186E753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AECD1C-ACCE-445D-9A87-159A8EF7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2FA5A5-3E7D-461F-816C-C0B19A1E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187183-54F2-4E54-AD69-9F5956D3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1B3356-AC09-4BD4-A86D-8FABB8EF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5C093E-BFE5-4535-9C9E-3E2DCB4D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14</cp:revision>
  <dcterms:created xsi:type="dcterms:W3CDTF">2019-02-01T16:28:27Z</dcterms:created>
  <dcterms:modified xsi:type="dcterms:W3CDTF">2019-02-01T16:40:28Z</dcterms:modified>
</cp:coreProperties>
</file>