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6A54-9AE3-4D38-A80F-0135BA58D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9C6A3-DCEC-4180-844B-085EC771B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BAF3-3BD2-4CD3-A8AB-B1235F9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62AC-26E0-4088-AC96-CC40DB9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91D0-3305-4485-B48B-578824E2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2501-509D-440B-B928-BA12BE67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75D12-E673-4B50-9064-D953134E0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A3EC5-6E2A-4B0A-9C46-907A7268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9DE2-FC76-431B-8920-419055EA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53D7-952F-4890-A526-D4E90F77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3B87E-061C-4FAF-8718-04BC2FCBE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D289C-E5CD-48B7-A9F7-CA65B43AC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E601-2A65-4558-987B-B36CC0F5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B2F1-2894-4E34-A318-383E3356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7D72-36CB-4D92-8F6F-5E3F52A0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B438-565A-471B-81D8-09179108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AB0C-A4F7-4CED-94C2-AF328F89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74F3-BCD8-473F-B481-20D54B15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BD42-F51C-4FF6-893C-94A29558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3CE1-5FBD-4FEF-ADC0-1BB8316F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6BE8-CA86-419B-B757-DAEAF86A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39BC-8B90-446D-B767-0461525E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80D2-D102-420B-85F6-6A637F12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79C71-9DD1-4A80-AAC0-789E1A9C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0504-F404-40AC-A819-08DF89E6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A3AF-B665-46F9-A1DA-8649271D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6CA9-05D8-481B-A81E-CF88512D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C855E-3D71-4C0B-8DE0-780F1940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D148-B635-4C6E-9B89-5DFF2289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5DE1A-72CD-45EE-8ED6-15DAEC13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58115-55E7-4817-B242-A0B51D3A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DC8-EB9B-4E87-A298-6F7FE508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AB035-26B3-43B5-81FF-90211552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840F3-0427-4CC7-B020-C86C0720D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39738-10CD-455B-A9F9-AAB2D4B54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A132A-6B8A-443A-A52E-2726F317A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06B02-6E06-453E-98BC-65543373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E0631-6DE5-4AF3-8051-F7F6262E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70DB1-9407-4DED-ADD0-F03E23FF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9751-9506-4729-BDFC-67ED6C8C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AB3A9-7635-4EBE-884A-A4ED40EB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016F0-E957-49F7-9EA0-FAB70D94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0AC80-D919-4D41-9EBE-E74DF7B3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9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36161-2A97-4257-B191-EB4332AE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8E846-37C7-455A-A8A0-3592AB1D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17A76-C171-491F-AFEA-57C25F66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3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DC1F-6E87-40FB-9B62-902AADE0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5FFA-C722-4C1B-B22A-9DD4C471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EE902-44A4-4349-8DDD-4E2763597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2F04C-D181-4658-99E2-605BB36C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D3467-3765-4610-9DA7-601EFADD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0D684-0791-41B2-9FC0-FC5146B6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6590-52D4-41E8-BD39-EF6B7267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DEB7-B924-491C-A395-61567E6E9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8F6D3-3B96-4CE4-A275-6FBD495A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3F07A-DAF5-45B8-893A-19B1405D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AF33F-A1F6-48ED-8EB1-A6C28971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B606E-E5AE-4814-AD01-108E8346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7B5E7-FFFC-4F6F-AF3F-808EADA2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8A9-553F-4404-80EE-AD209ED0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39B0-FD2D-4070-B9DA-F85CF7FB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1B04-19A9-4ED0-B395-01890D0CA79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CC6A-5435-4DE8-B1F0-239898EDB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FADF-B626-4C59-A4CE-435F7820B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F4B3-AA4B-4CE7-9817-ABA3F0F3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Creating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72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E0C5F4-EF04-4994-B7C2-602329AA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E7F952-3C98-43EE-AE3F-E0EB6AFD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5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2F8D83-AD1E-49D3-A33A-F06FF0F1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0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8DB684-0198-46EB-B979-81463103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D26B3-CF31-4964-86F8-8CD64466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0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B2ABB2-39E5-4DDF-B41D-EC6B3E5B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8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1CDF65-FAEC-4A65-B8A5-EE5DCE1C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4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181669-F845-4789-BDF6-C664B5DD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040D34-5D3F-4BFA-A3F0-AE560392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8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10</cp:revision>
  <dcterms:created xsi:type="dcterms:W3CDTF">2019-02-01T16:40:45Z</dcterms:created>
  <dcterms:modified xsi:type="dcterms:W3CDTF">2019-02-01T16:48:11Z</dcterms:modified>
</cp:coreProperties>
</file>