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7D542-994D-4F59-96FD-EA5436F96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7DC4F-D301-40EC-AF7A-A860C9930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B5B0C-ACC2-4F3D-8597-7B48866B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F561-795C-4704-8AF4-5F4ACD946D9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A647E-CF18-4300-9E54-D90A6191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2DF3-7108-4899-96A5-07DA9DA4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80FB-77E3-4453-93D6-0EF96713A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1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50BF-A2A9-451B-AF1E-C4EE2DCF1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52CF2-2371-4F7B-BEEC-5C42614F0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2CECE-364A-48D7-85CC-EF1AD905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F561-795C-4704-8AF4-5F4ACD946D9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CB936-5D7E-4A2E-84ED-FB627CEB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7A961-A4B3-464A-A9B4-3935A3A1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80FB-77E3-4453-93D6-0EF96713A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2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6BE86-DAB4-48DE-A6CC-901427B32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E7DF0-1BF7-433E-B2C2-39F6F1358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1B4A-82AF-4C87-B4E9-47E0FB07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F561-795C-4704-8AF4-5F4ACD946D9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35055-C26A-49BF-9909-7D765962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FE4BD-6E2D-4D1E-9434-E198B791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80FB-77E3-4453-93D6-0EF96713A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3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245D-5F5C-464A-B9CB-9B87613B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7E08D-D431-4B0D-BF94-81FF07C54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81560-9D32-4BF7-90B0-72E01289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F561-795C-4704-8AF4-5F4ACD946D9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96470-1ABE-492E-A60F-48C3EE8D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C3CFE-4ECC-4F0F-A031-17C22D6B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80FB-77E3-4453-93D6-0EF96713A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98C4-ACF2-42AE-8908-AD3BB24A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EAF79-5468-4B31-9F90-1E41BB27C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60C6A-4532-4FAE-9339-6713DF15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F561-795C-4704-8AF4-5F4ACD946D9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67B3F-426C-4FD6-8EB9-A2CA3907B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A99D0-2FA0-4AA8-AFC6-04A26AF9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80FB-77E3-4453-93D6-0EF96713A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2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2CC5-493D-4CFB-95C0-BB658C6E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502EB-6B02-4736-9ED0-9D255DB2A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D4862-3CF5-4E71-9408-B0264EFC5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9C277-F0AE-4D5B-89BA-4306AF9B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F561-795C-4704-8AF4-5F4ACD946D9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824C4-514C-4E6E-BA27-C28EF3B5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54E8E-0E69-4232-9F74-2F66ADA7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80FB-77E3-4453-93D6-0EF96713A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5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E9D2-57FF-490B-9903-7EBC9224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D8815-2B52-47E9-AC58-3EBF9B8BB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4E918-629C-47C0-A763-691126082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E40DF2-BA54-48B6-AAA1-05C59E2F3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AAC6A-8784-4274-A729-18F268CEE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2A796-59F8-4662-BD9E-09C33B82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F561-795C-4704-8AF4-5F4ACD946D9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27632E-D1F0-4D8B-B062-5F746F90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73C08C-6A96-4B02-A3C4-1E5AA43B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80FB-77E3-4453-93D6-0EF96713A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5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2F8F3-D31D-45CA-9840-F331AB47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DC5A0-39D5-401D-A330-277D2B14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F561-795C-4704-8AF4-5F4ACD946D9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5652E-3D6C-417E-A41F-A51CAC05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326AA-04E9-451C-B0CE-AFBDA69B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80FB-77E3-4453-93D6-0EF96713A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2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B8525-E02E-4F99-82AA-D210D228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F561-795C-4704-8AF4-5F4ACD946D9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CDF0B8-C97B-4AE2-A6AA-F08CB513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EC0F6-8B8F-421F-8BF6-F3F521D05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80FB-77E3-4453-93D6-0EF96713A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64A94-6E81-4FE5-A0D5-6F0902C9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08372-B300-4D4C-9EA2-3E72FE849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13DFD-DCB7-408A-9E17-CDEEB6867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286BD-59C0-4D52-8D21-11270E28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F561-795C-4704-8AF4-5F4ACD946D9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14F61-2B4A-4C9B-95A3-126EF97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3E373-7800-4CEE-A1B4-778B97A2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80FB-77E3-4453-93D6-0EF96713A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7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D9E-7BB1-4BFF-8DA9-49198633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5672E5-29DD-440F-B986-B9B2D37D0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2B3D9-8108-47F4-BAFD-5058B7D28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BD7A1-50EF-49FB-B7AB-F8D45B3E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F561-795C-4704-8AF4-5F4ACD946D9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0AA19-DD64-4B16-806A-F3AFC91F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32570-671E-4E6D-B735-B1CCEA2F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80FB-77E3-4453-93D6-0EF96713A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14B83F-5355-4308-86A5-7EB0FD853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C67AF-5D70-4EE9-8727-DF1208815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E64BB-70D1-4BB5-8DA1-A7853D1AB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3F561-795C-4704-8AF4-5F4ACD946D9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A3D74-6481-4D70-B3AD-42DE8F27F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F1E17-B26F-4224-A2E0-88B24AF39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80FB-77E3-4453-93D6-0EF96713A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Compiled Python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37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86E19C-1D96-4069-AECF-1309EC4B9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5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102FD9-9545-404D-936D-36F77DCD6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0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ECCD44-75FC-4779-8A5F-38A1CE282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2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8E5A8A-B1FC-4179-B283-7DAABE22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246254-40C5-42A9-B72C-F3E70CB8F655}"/>
              </a:ext>
            </a:extLst>
          </p:cNvPr>
          <p:cNvSpPr txBox="1"/>
          <p:nvPr/>
        </p:nvSpPr>
        <p:spPr>
          <a:xfrm>
            <a:off x="2517913" y="2928730"/>
            <a:ext cx="1894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Python Byte Code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This is Binary Data</a:t>
            </a:r>
          </a:p>
        </p:txBody>
      </p:sp>
    </p:spTree>
    <p:extLst>
      <p:ext uri="{BB962C8B-B14F-4D97-AF65-F5344CB8AC3E}">
        <p14:creationId xmlns:p14="http://schemas.microsoft.com/office/powerpoint/2010/main" val="3177653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7</cp:revision>
  <dcterms:created xsi:type="dcterms:W3CDTF">2019-02-01T16:51:59Z</dcterms:created>
  <dcterms:modified xsi:type="dcterms:W3CDTF">2019-02-01T17:01:07Z</dcterms:modified>
</cp:coreProperties>
</file>