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0408-A17C-4E5B-93B3-FDCCA8823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2BB97-4476-4261-977F-91A3C3AEC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A79D-A401-480F-9A8E-E6F08033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32F6-AE12-4530-8B44-4E356764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BA58-A908-4C51-A3B4-529E9DB0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A02B-E7C4-4343-9A47-F3DDBFEE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7A0F3-F122-4BF0-A477-A438EF2A6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F2D70-E118-4A22-893E-5AE05A87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F1162-3066-4131-A4BE-78D6B8F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4AE0-A82C-4F64-A4D6-3B993D94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74956-02F3-4F81-9B83-CAB756BA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CC18D-7A17-498D-BDE6-5DB08D423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5134-925D-41A3-8918-15A65840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F77A-91A9-4959-881E-E6CC2860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2952-2D40-4EB9-882B-8CA1ECB5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6816-5138-4406-92FE-57546FBF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8099-91E4-41C8-BC2E-5775B34C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EAA0-0FC1-4EA5-A006-6EDC2B02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5424-091E-4480-92CD-427730F3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54E9-11DB-4100-899B-514EE633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8F2D-1608-4A05-A3FC-A1F5CAE4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990B-2AC6-4636-BCC9-F3BAE339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F0FC-AABF-4B00-A78E-F9E225CC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6703-AE47-4CEB-B8DD-B5AA6A83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363AC-706A-45CA-8B8F-A4062CCF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C3B7-1BA2-4432-B406-45E828B9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9C77-85CC-40FB-BD26-CDD0A43A7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9A17-4135-46D8-9839-2137F1164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A5E6-366D-435F-8E5F-20B6D319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728C-0E1A-4DCF-9071-9DD82473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F112-ED9E-4FD8-9F66-2189FB9C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6475-A345-4EFF-A347-A44B84A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41C8-1F15-4F28-B28C-16DBD8EDA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C2042-E542-492C-8094-BC594095A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2AE92-62B5-40E6-B71E-A1CBDD33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E668A-0732-4F67-91F9-F6A70A27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746B5-5749-46D4-80B7-C1D60561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12A6A-2F9F-479A-9FB0-C3D7D24C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BE5D0-1D66-4A88-84FB-4F38B102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2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E9E5-73D0-47D3-9D0A-1930EB0B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9AC49-500B-4D85-B47B-3AD04F45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036B-8DCF-4BA1-B340-DE392FB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785FA-F537-48F2-9872-2B6CCC15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34E45-CE21-4E47-A217-4259670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AA3FA-7403-4885-9295-DF3E7A78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09D3-240D-4CA6-A063-4813626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B6AE-0457-49F5-9B7A-FD8C7950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5BC6-F63F-4DA7-A776-E112B0B0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09155-E87D-437D-AF8C-55983C5D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398F6-A711-4D51-9E1A-30401166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4C7E-189D-4C47-A0F2-A826083C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67AE7-479B-4AF6-932B-755459B8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435B-3A3E-4F53-A9CF-E3181E56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CD7D0-FD92-4F01-9696-439F17037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0ACB9-77E3-4248-8E16-4B65D512A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4FC70-2AF2-4180-BF26-C540E116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6986-20CB-4725-BA8C-D8032214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CD5B4-0450-474F-9DA3-08C8116E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E495B-B5AB-43C0-A68D-06F0F78A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627C-9659-4933-AB74-D22448425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170E-E962-49CF-AE7E-8E9C3B1D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1AC2-EA10-40BB-9E2F-8DD20B2D43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94A2-83AB-4612-A419-60075BD0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E404-5D54-4721-BCAE-8B9CB781C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9373-F3D1-47EB-A272-CD5581B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Comparison Operators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2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2B557-E0A5-4AA0-97A1-5B051422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5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2625E-5C75-4845-B5FB-4461014A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B4930F-356A-4A0F-8FF3-6425A5C5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8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01E56-82CA-454A-A11B-E603EEF3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48EB6D-F87E-4E9E-8269-3CB1FF26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3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07A8CE-81C4-4D16-AEFD-BF80142C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0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C5C90-0C2F-4CB5-902F-DF8B6BA6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EE7843-29C6-42B5-95C0-5CA20AF8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E1AE1F-D0CC-48B2-AA86-20E32896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88E00-A4C0-4F52-AA7C-201CE8ED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0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AFB88-AAC1-42F5-B577-DF34807B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4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8</cp:revision>
  <dcterms:created xsi:type="dcterms:W3CDTF">2019-01-02T12:16:48Z</dcterms:created>
  <dcterms:modified xsi:type="dcterms:W3CDTF">2019-01-02T12:21:48Z</dcterms:modified>
</cp:coreProperties>
</file>