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E864-81AB-4C7C-B8B8-F9B476E57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3940C-3ADE-4DC9-86CF-07971BFD0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8582E-D51B-43FB-9C8E-777E31D9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44B4-7E44-4B09-B40E-3DF8CC9B131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35568-6E38-438D-8029-F5888D7C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CB189-970A-44B9-8404-936810D2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27DC-B26C-40C5-AA87-46102413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0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CEF8-1A79-4128-9CD1-9D95D9B7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907D0-686A-4D1D-9F72-143B55F01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105C-0B54-4B2E-A085-4EC36934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44B4-7E44-4B09-B40E-3DF8CC9B131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AD976-DAA4-4B5B-8423-CABF989C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45F28-1BC1-482D-88BE-F8F660D4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27DC-B26C-40C5-AA87-46102413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8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82BB0-B09F-4CB2-9007-1900FBD67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33089-418A-41E8-A40B-853BAE8E7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1A98F-0DA0-4B8E-9925-10C3FA71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44B4-7E44-4B09-B40E-3DF8CC9B131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73005-1B5E-44B3-890C-0307C3D1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0433A-B0E3-430F-A31C-8926F2A6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27DC-B26C-40C5-AA87-46102413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F3B5-FB18-4EE5-BAAD-1C8E3F57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7FC7-F1DE-4068-9D28-7C6C2B74F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BCD50-2377-4DFE-9976-ED8C8C3F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44B4-7E44-4B09-B40E-3DF8CC9B131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7C1BC-5C94-450A-AD74-5F656DAE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BD958-FBBE-4D34-9415-7C604D4F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27DC-B26C-40C5-AA87-46102413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9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2C3D-6DB3-4FBF-8ECA-6260A4C70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7A23A-DA00-4AA0-A3C7-45F7C50B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5F924-EADF-41F9-B6DC-FB52E87D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44B4-7E44-4B09-B40E-3DF8CC9B131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066D8-025F-41BC-ACE0-674C4B50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EBE30-8420-413E-8742-783DC94D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27DC-B26C-40C5-AA87-46102413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6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6908-B1EB-445E-B2F2-CB3082D5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C7630-F9F0-48B5-8A09-1DD7F8C0F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B4B45-5EAC-43B5-B14B-4F315C57C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1BE59-2DA4-4D2A-8D92-492F86E1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44B4-7E44-4B09-B40E-3DF8CC9B131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A694E-6144-48DE-9455-3ACCD28A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9C4A6-FDB5-43C4-864E-C7292931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27DC-B26C-40C5-AA87-46102413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9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DFD0-724A-47CD-A245-FB2FE4C0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9D1A1-F194-4088-A8BE-F2883D75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D592E-6C14-4D56-80B0-198FB09BD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4FC10-033F-4A35-8183-7774B7F6D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EA71D-87EB-4B6D-8454-DF997C700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6DECF2-4690-4833-A8C6-994F1235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44B4-7E44-4B09-B40E-3DF8CC9B131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3DB3CB-B11F-478F-83DC-D0039D5D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FAA3B-CD54-4E5A-9EA9-2A543B33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27DC-B26C-40C5-AA87-46102413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0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FA74-46C0-4D40-BE60-B73E6A38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B8CB9-EA8A-436C-ABE4-6853164A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44B4-7E44-4B09-B40E-3DF8CC9B131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5EBA0-8ED6-4AFF-9333-579832B9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F16EF-6B5E-414B-B3E2-B4BED91D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27DC-B26C-40C5-AA87-46102413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9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5B5998-45DA-4524-8E8B-EE19B35B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44B4-7E44-4B09-B40E-3DF8CC9B131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81029-72BB-40D5-9E1B-3196B9D0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4D831-8E9A-45EC-9524-3AC06DC3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27DC-B26C-40C5-AA87-46102413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1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3E66-2C7E-495F-A8D4-50E2D4F1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61941-8090-4831-A30C-9B18CB9F4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39418-1531-4C51-AA50-10D9F5FD1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25A30-C129-4DE9-9682-0FD1E05E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44B4-7E44-4B09-B40E-3DF8CC9B131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DD515-D5C7-40F1-BE7A-675A362B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BA2F2-4C09-47BA-9C76-1C7F3D8B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27DC-B26C-40C5-AA87-46102413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6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ADEB-E7BC-48CD-B680-9C048837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08B18E-D43D-4A3B-87E0-8A53C252F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2AF1D-CDE2-4140-A469-1C1905D53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09585-70BA-47FD-A497-C1D0E7201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44B4-7E44-4B09-B40E-3DF8CC9B131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2591D-DDDF-43D5-BC4E-B4B46FAC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50F6B-8218-4AC6-9F7D-1FE82F65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27DC-B26C-40C5-AA87-46102413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8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B2A6F-F334-42C0-95CA-CA8E4AD95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26D8E-9EB4-4A72-AABC-FD5F81F7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3871D-C219-4CE4-A8AE-A374AB74A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644B4-7E44-4B09-B40E-3DF8CC9B131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1099B-1EC0-4846-8D8D-7C55A5FE3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40E0F-D7D7-469A-BF29-CE951705E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27DC-B26C-40C5-AA87-46102413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4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B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213" y="2946952"/>
            <a:ext cx="964096" cy="9640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Formatted Strings</a:t>
            </a:r>
          </a:p>
        </p:txBody>
      </p:sp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8A2B01-5A1B-4388-993D-718E3D2BB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4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BDBAA2-80B0-4474-8B51-E33E8313F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88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7C9D48-C2E2-4DFD-8479-E0650D5AF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5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F01421-3827-4E6B-9054-590A9DDD5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3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82C3B7-6957-48E7-9495-B26FAE793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6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821B22-9098-4CB2-9F49-9B5887E31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6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3</cp:revision>
  <dcterms:created xsi:type="dcterms:W3CDTF">2019-01-02T11:18:51Z</dcterms:created>
  <dcterms:modified xsi:type="dcterms:W3CDTF">2019-01-02T11:23:00Z</dcterms:modified>
</cp:coreProperties>
</file>