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FE461-6FA9-4D6C-BA7C-F43A5B907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E863D8-08E5-4223-A09F-FE5954446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480DC-09B9-40A0-88C3-9938F6BC0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E970D-4D80-429A-A419-37E5E8DEB6DA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D23B3-884A-4BD4-AC25-F98896A48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6D761-A975-48AC-9D64-4215B8B3F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76E3-9761-414B-8447-6D1EF6FFF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6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18261-B95F-4BEB-BEFA-B45B12DD4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97715A-701E-43CD-A7BE-DD0C85EDF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AA18D-E682-44E3-996E-43C54B6ED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E970D-4D80-429A-A419-37E5E8DEB6DA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11BF8-4031-4EBB-9145-87EEA5B21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3973D-9E06-4D01-BE89-AECAB320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76E3-9761-414B-8447-6D1EF6FFF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1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C56A35-552D-4CC8-8027-A657487E3D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AF3CD-E161-4C45-9285-97EEF8EE1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6299E-966A-4C1E-939D-60C3E99AF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E970D-4D80-429A-A419-37E5E8DEB6DA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17BEB-AD0A-48D5-8268-2735D3E78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C1CBF-8DAE-4986-8058-080B14823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76E3-9761-414B-8447-6D1EF6FFF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89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360B4-DEEF-445E-9788-9F937EFF7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EAE5C-8245-4EC6-9F19-10ABE83F0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653C6-4351-4C85-9E68-B48C53308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E970D-4D80-429A-A419-37E5E8DEB6DA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9146F-F918-45EF-9C96-1ECB69CC5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AB537-7522-4183-8163-B5CC285A5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76E3-9761-414B-8447-6D1EF6FFF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2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FF0B-D6C6-4E19-8B97-D62543CF7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CBA6C-C175-4853-A053-9934DB720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71D53-AB0D-4C62-A66B-853BB0B1A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E970D-4D80-429A-A419-37E5E8DEB6DA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EB469-481C-40B7-B184-9EDC0D95B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0C0BE-09E4-454B-B6DD-743DF2CA1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76E3-9761-414B-8447-6D1EF6FFF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1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CF27A-615A-47D4-92A5-A7255F6F2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31324-B2DF-4304-9F90-395F668D94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D12695-51E9-49E4-9354-BB077A2C9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51A74-7A0C-4D8D-A5EC-71765D8F2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E970D-4D80-429A-A419-37E5E8DEB6DA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0B775-6B46-404E-BFD5-54244315F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1253B-60A8-4362-85D2-6D502F4C7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76E3-9761-414B-8447-6D1EF6FFF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87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FF549-CB43-4474-A267-6961AE10E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7A17C-2EBF-4815-8A4D-E47DCAB34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1B32B-503A-4431-BDF2-FFF89AF6B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C23A0E-24A4-40A8-A44E-0E2C175927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1D028E-6917-45FB-9C75-C6EF08DD7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306CBF-22F7-4B78-9FC1-56CDEC0AE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E970D-4D80-429A-A419-37E5E8DEB6DA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19B0E3-102B-4C9D-8D6F-610020B39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092BC5-D3D0-436F-B5A5-EAB9E80C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76E3-9761-414B-8447-6D1EF6FFF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0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79B07-54B6-4D78-8F0A-401635108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DB70D0-1E05-4343-ACE0-61BA83E8E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E970D-4D80-429A-A419-37E5E8DEB6DA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9944C8-491D-439A-850F-3AF22725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9953E-7232-4142-B8E1-32E8E8491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76E3-9761-414B-8447-6D1EF6FFF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06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8C6E95-2BE8-40CC-A7AD-F67238DA4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E970D-4D80-429A-A419-37E5E8DEB6DA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EC6C19-9EF5-45A8-B48B-05029928A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A1E77-B9D4-4CD5-8169-C68124F36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76E3-9761-414B-8447-6D1EF6FFF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35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C3E40-1CC7-426B-9BB7-11A136001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C34FD-243A-47BD-A00C-925969A62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D1A09-92C7-4D32-BC87-78C513FF6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01B7B-8505-4A1E-BAEF-2C2725D6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E970D-4D80-429A-A419-37E5E8DEB6DA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63730-2CC1-47AD-9FFD-A2131CEB3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668E9-DFE0-4AED-8835-2A00586E3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76E3-9761-414B-8447-6D1EF6FFF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7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EFD3-E480-4093-AE9E-9524DF72E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3E8A80-ABE7-41FB-8446-F5A776A9DB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3FBD3-A2D0-472B-81DF-8F64A209D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4B192-7915-4610-9100-AAFF6F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E970D-4D80-429A-A419-37E5E8DEB6DA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37059-66F5-4055-BEAC-20492747A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9E31D-4103-4C54-934B-8A81E404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76E3-9761-414B-8447-6D1EF6FFF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9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C8DEC0-052A-44D8-B5A4-7EF859AD0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EDAB9-06B5-4A29-83F0-4D8194DCB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5A9B8-8E57-4EED-B5EA-6AEDEB499C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E970D-4D80-429A-A419-37E5E8DEB6DA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9A970-771D-4549-819E-7AF8FD539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081C8-CE0C-4FC2-97B1-E62798BA9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876E3-9761-414B-8447-6D1EF6FFF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6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0C4745-36D1-45AB-A58D-54F7DEA494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white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Nested Loops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 Light" panose="020B0403030403020204" pitchFamily="34" charset="0"/>
              <a:ea typeface="Source Sans Pro Light" panose="020B0403030403020204" pitchFamily="34" charset="0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F0976D-ADB3-4238-88F2-A0304D3F6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404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03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D3FE50-6CF8-4C7A-BC1C-710C245FA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75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3</cp:revision>
  <dcterms:created xsi:type="dcterms:W3CDTF">2019-01-03T03:50:41Z</dcterms:created>
  <dcterms:modified xsi:type="dcterms:W3CDTF">2019-01-03T03:55:22Z</dcterms:modified>
</cp:coreProperties>
</file>