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FADA-8CD8-46AD-ADA2-F159AD0DE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6313B-25E8-4D96-A8AA-E186322C6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BACE-0448-45C2-B016-90F64B0B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1A65-3004-4773-8E57-2DCD5DA3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BDA2-319D-45C8-B5E4-23AFC83D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FF9A-36D8-4FC9-B596-8984E659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3E05E-0714-4115-A221-331548B04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E81C-232A-4FED-AE08-5DD509B2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2C3E8-6E39-49DE-A208-DB911AFC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6D30-CA75-497D-B801-BAF3160C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877CD-C287-49DA-9B4E-B443CEEF7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F9353-A0B9-41F0-81DE-3F62F8DE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3B637-4CF3-4DEE-B370-97C7B5C0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5072-8594-4913-8463-BFA697C7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299E-C856-4A0F-B4B6-93A7ED4E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B311-15F0-4E03-A215-9D843672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4AD2-7A45-4C8D-B146-63EC7EBA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515D-8F73-43D4-963B-1F2BE5C0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1234-B240-4775-B698-892195B2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9AE1-C48E-49DB-8529-78CB93B7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0135-2E54-471B-9662-DAD86A16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39FF-A249-41EA-AD09-14794BEA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4494-CA44-4D4B-80C6-452A3094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73D8-C407-40AA-BBBF-1F37FC45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69F0-9E69-4F88-B62D-D74F916F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8137-E718-4DDE-89B6-34113739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8EA4-17EE-4D73-B8E2-03821F471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4833B-79FB-4416-ACF0-8B997AF7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DCE0C-9FE7-4975-917A-C3A91D00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A514B-9C85-4A81-A9F3-72AD7DA3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09D9-96AD-4A46-A095-1F7DE142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789-7F67-4028-A9A0-029B6B8B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390-4239-4F22-B26C-3FD69225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EB38E-F576-47B3-AF50-30B5AFED8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F0C3E-B302-438F-A69E-E2DC51C56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14172-28C7-4B07-8A2F-0A67AE1B2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94C6B-ECFA-4C40-AD69-C9A8ADD0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BD6BD-86EF-44BC-B22C-AE75D669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8107-8FE4-44C6-8219-75458D2B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B172-8537-4340-A52B-10347D1B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69216-F6E8-49BD-94A6-16F6F41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9F0DB-758E-4DA6-A9C2-416914D2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48E7-142A-4602-853F-55B2679D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9BEF7-89EA-4B8E-AB19-6E21D9B7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F1D5B-87C1-4916-B81E-EA7B0F74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7C71-1CF7-41F2-BAD0-BCE57181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A3BE-DD36-4C65-84B2-CAFB7131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DBE6-288B-473B-98F0-9C210AC6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7BB6C-79B5-4CE0-B757-3102EE2A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48165-E4B8-4BAE-A77E-6F4232F9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A6F2-0360-44FF-848E-DAAEA632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4348-E134-492F-A942-7DA6C436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D2EF-D601-41AC-A6E3-3AEE461B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448CC-27C1-466E-9CA8-B6027FBB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306AA-EA07-4A7D-9C3E-17239459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01373-D2CB-4FCB-8D0E-33C93543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C610-CA6C-4FC7-9CD1-59873E0E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FCC11-F5CD-4C1D-A3CE-4717163B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43973-8B9B-4B85-BF87-6B10F215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81AEF-ED89-44B4-A854-F8B55454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6170-0B6E-4F34-B74B-F17051712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6D76D-0EDB-4808-9034-E5AF74105411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2531-D406-4180-A63C-42BA75ED1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BEC7-8E63-4E5D-BDDC-8A99023EC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5B56-7CE2-40BD-A2F7-A67E58F8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58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4342217" y="3013501"/>
            <a:ext cx="3376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Code Editors</a:t>
            </a:r>
          </a:p>
        </p:txBody>
      </p:sp>
    </p:spTree>
    <p:extLst>
      <p:ext uri="{BB962C8B-B14F-4D97-AF65-F5344CB8AC3E}">
        <p14:creationId xmlns:p14="http://schemas.microsoft.com/office/powerpoint/2010/main" val="86504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33519-1D3B-4708-B76E-E64D2C05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BD475-F93A-4D64-86CD-62DD185C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EBFFBE-3F82-4FA5-9DFB-BF86C131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0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929069-E45D-459A-9E59-22A515A6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5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1515E9-15E1-4F50-80EB-4A15E894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93B7B2-8C22-4650-BF78-F223D71B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7ECED-BE2B-471B-9817-7B0A2400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9AB85B-1C62-4938-A24E-2B8D2254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785F23-261C-4498-BA4D-84DDE7AE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0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2019-01-01T14:28:19Z</dcterms:created>
  <dcterms:modified xsi:type="dcterms:W3CDTF">2019-01-01T14:33:21Z</dcterms:modified>
</cp:coreProperties>
</file>