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BBCA-C26D-4FBA-97E9-01A7D49C7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80369-01E6-457C-B9A0-6E20195B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650B-26B7-43C6-BF95-6CC58A80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4B21-FBF7-44CE-B7FE-1439B0CE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54F89-1624-4A1B-9A31-51F6B41F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0512-AD23-4B91-A16F-D46A3B2A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207B-B469-494B-A745-9F4E2E8A0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020-035C-4CBF-8F83-2E3A3020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1F8B-BD5C-4708-A9F0-FB42C231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19E08-5918-483D-97DF-ED63C848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90B0C-2AA9-4FE7-9CFE-F7A9542C1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8A503-25AB-4A67-8D2B-936B3A02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FE83-AE8D-42BE-831A-049FDCE3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CF01-7532-4873-A8D1-EB647CF4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C90A-1C6A-4B44-9A6A-9E974EDC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B8BA-F724-4CBE-B47F-BE154820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C4EC-0C36-478F-8185-7E9F786C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EB95-8289-45CF-A8F0-2C1376CF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4849-7F1C-4071-A23C-BDF92408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6B5A-8D04-405F-A730-7DF354D8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5DBE-C1F5-49D0-B3EF-B54D9DAA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CF68-95C1-4091-A6FD-18FD3CE6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79FF-C495-451D-8A3E-C3DEF93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2A62-1501-4753-BA38-E383F270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B436-0BF8-49EB-A05C-932EA627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FDBE-4FBB-44CF-B4F7-F4F7288A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5CB9-6AFE-41C8-B7F0-AA032BB4B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1799-1927-4127-B411-7FF86E47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EF66-D881-44CE-BE85-B37CD531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5AC2-542D-46D6-83F0-91118624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53C2-E27A-4210-AB17-1BD38E74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A891-17BD-49EF-A8FB-743B38BA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C193-738C-42E6-98CB-17E7F533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8EA1C-7FA9-462D-AEAB-00BFE8A9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B103F-B1F3-4A1F-A4FB-35593B5AE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EC4CE-6AFB-4A8F-857C-B7224CE8B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8F50D-BFD7-45C8-B75A-4F2ADB84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CD549-588A-4EA2-8444-B9D1F5F3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CC932-03D5-4820-8344-60C933CF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98B4-FC2C-4110-9F0A-70B7C80D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50758-9FD1-429A-9462-A9D35376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D0287-8F52-4289-BF68-BE7891A9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4D9D-F54A-4877-B620-ACA2B78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22BC2-35AB-45E4-803D-1602421F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CB1EA-991A-42F2-8CCE-A6B349C6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5E2EB-270C-4F91-99CB-5BAAB46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8B72-6245-45D9-B657-BF6BD2E1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5B05-0017-4870-A55D-EC219B3A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84060-EB33-4782-82C4-664C5737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7704E-9D28-4028-9B9C-78B5A8F7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3E22-DF83-4596-8DD0-3FB116C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9FCA-8823-4547-9CAC-4BB57B6E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EFB6-5990-4887-A521-D098EEE7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62490-183C-406E-B5B8-0F0106FE3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4A9CA-7D57-4B01-A55F-77A9CCEE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76560-7D41-40A5-820E-F439F592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1C0D-1714-4541-8602-303CF3DF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0C1DA-5110-48A9-9AB6-5A709874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0BBAD-9A94-4845-8C52-2288D907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2BC8-118B-465A-9EA2-F9F45A0A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5D27-BB6B-4D57-8A97-CA047E0C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A0E1-2A0F-436F-BF4F-452A1E99174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DE98-A716-43F6-A156-304E42A15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EC88-538B-412D-A600-75E17C8AC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1914-0310-48D5-BED4-68A0D345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63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898822" y="3013501"/>
            <a:ext cx="4070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Variable Names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9A581-F956-4DA2-BC28-408A799B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93AB1-6FB3-4191-BE6A-664934FBDB8D}"/>
              </a:ext>
            </a:extLst>
          </p:cNvPr>
          <p:cNvSpPr txBox="1"/>
          <p:nvPr/>
        </p:nvSpPr>
        <p:spPr>
          <a:xfrm>
            <a:off x="1709530" y="2726635"/>
            <a:ext cx="74414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 Name should be descriptive and meaningful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 Name should be all lowercase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a variable name, To Sperate multiple words You should use ‘_’ OR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 should use Camel Case like this ‘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courseName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5273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82C53-6719-4648-838E-2A4B9691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FE0D76-1489-43C7-8A8E-7817EB518E48}"/>
              </a:ext>
            </a:extLst>
          </p:cNvPr>
          <p:cNvCxnSpPr>
            <a:cxnSpLocks/>
          </p:cNvCxnSpPr>
          <p:nvPr/>
        </p:nvCxnSpPr>
        <p:spPr>
          <a:xfrm flipH="1" flipV="1">
            <a:off x="7301948" y="2239618"/>
            <a:ext cx="344556" cy="63610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919D94-009D-4C76-9C0B-1EE961AD1D07}"/>
              </a:ext>
            </a:extLst>
          </p:cNvPr>
          <p:cNvSpPr txBox="1"/>
          <p:nvPr/>
        </p:nvSpPr>
        <p:spPr>
          <a:xfrm>
            <a:off x="6732104" y="2875722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line of code is dirty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 should be clean and beautiful</a:t>
            </a:r>
          </a:p>
        </p:txBody>
      </p:sp>
    </p:spTree>
    <p:extLst>
      <p:ext uri="{BB962C8B-B14F-4D97-AF65-F5344CB8AC3E}">
        <p14:creationId xmlns:p14="http://schemas.microsoft.com/office/powerpoint/2010/main" val="329977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2019-01-02T10:42:31Z</dcterms:created>
  <dcterms:modified xsi:type="dcterms:W3CDTF">2019-01-02T10:56:41Z</dcterms:modified>
</cp:coreProperties>
</file>