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E738-4FE8-4D63-8205-07C9A5CE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CB682-38A0-49A9-ABD7-E719BBE0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445C-D99C-4241-8ABC-742104F4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9082-5BC0-4C36-A3AB-4299E650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4545-3370-461B-8F75-633654F2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50DC-00ED-4ADE-AF87-5C0A91F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9F484-3555-45BD-9564-4AAACC53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DB36-D560-4960-9969-48D18C4C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BA41-4C4A-4EB4-AFA6-BDA2B341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128F-F299-4DD4-BA09-4A11A00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C338-1AF5-45C2-B0C3-8C484F2B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3378-6EB4-4B55-95B7-3B712B58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A8DA-2B56-4398-A23E-95D797C0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7C90-F1E8-45B2-A635-CCDE9C06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66E-C293-438E-B9B0-A442E4D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5761-0CC0-45A4-8F84-8A94DBDE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FE8E-538A-4B6F-82A3-B7DB4A4F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1909-343F-4CB3-A625-D3DC7B9C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BB8F-9AA6-43CD-974A-B65DCE54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C18F-C3D2-48E8-9D05-6C31E17D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ED38-BA2D-41E1-AF90-4665A6A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0805-E939-43E0-AC62-81FA01C2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26E5-0D14-4EFC-BBD5-069F482A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29A3-A437-4B09-8BDF-B0F415D1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BD3B-B0EE-492C-B747-9BFD39C8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5951-7A38-4333-98E1-71B09DDD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A9AC-6820-4008-BEA6-B25EFEF9B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00A3-FF68-406A-B9BB-8C2B0FCE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9A030-61BF-4D1C-B0D7-786BFC67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446E-3F30-4EB5-8664-B53AAAB8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4C532-7947-4CB5-9761-35B67794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0786-73B4-4AB5-A9E3-A686DD25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E1A9-06F4-46D7-932D-1774F23E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A4C40-BB5A-4C67-9C9B-C409AE97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02FD6-D695-4D07-AC3F-8BEECE4F9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5603F-635A-4BE9-8CBD-FAAF254D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7390D-E6B8-4464-BD4B-386B378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9BD0-9392-449C-9B70-C8FEFBC3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F0A21-FE86-4AA4-9E8B-9BF24697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3694-BA65-458B-9D07-671A1B34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1424E-BEA8-47BC-9B88-133BFCCC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4545C-032C-4FA6-ADD1-75C039FF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619-6464-4AFC-ADB7-890F49A6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7CDA0-E36A-44EE-9B54-7355AB19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7D4E-9100-4A80-8827-61600606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C2C3-5A9B-4558-8BF2-C34AB433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52C3-A42A-49C2-A208-73BDF179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DA8D-AB2A-4E2C-874A-F26BEA41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D4BB7-2988-413B-96C6-175D1EC7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54F5-2E89-4643-BBBC-D0B1BB5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5875C-6C88-48E4-B172-1D017A86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E534-20F2-4163-B912-035DE4FB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837-239F-4016-A35F-D0C862D9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39AFC-A247-4D4A-99B3-C836078DA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4B897-60A5-4C3C-80DA-CD462249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4983-039E-40D2-BBB6-C224E650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43C7-D407-4909-88E2-0DBA90FA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5B11-6809-4979-96F2-5AFE32CD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CA391-6D8C-4AD7-9889-0373664E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3980-8DB6-45F1-B43D-1962BA55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3AAD-FEEF-4B83-8156-A50B5EC46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A950-68F0-4EFD-9B81-EE0994B3896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4D8F-F14A-4AB1-ADC8-05FBBB2F0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0174-14EA-41D1-803A-8B836C028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BE08-B12F-4552-925B-3A80A579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Linting Code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DE014-3C89-494B-82FB-63B5FD90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D9B95-A90F-4D4C-A7C0-6F3525B416EC}"/>
              </a:ext>
            </a:extLst>
          </p:cNvPr>
          <p:cNvSpPr txBox="1"/>
          <p:nvPr/>
        </p:nvSpPr>
        <p:spPr>
          <a:xfrm>
            <a:off x="1736035" y="2054088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 saving app.py</a:t>
            </a:r>
          </a:p>
        </p:txBody>
      </p:sp>
    </p:spTree>
    <p:extLst>
      <p:ext uri="{BB962C8B-B14F-4D97-AF65-F5344CB8AC3E}">
        <p14:creationId xmlns:p14="http://schemas.microsoft.com/office/powerpoint/2010/main" val="22373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F96FE-1708-4330-88DB-96FFA709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05B7D-70DB-4419-A834-8BF2D7F9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8AC17-6C0A-43E2-89FE-76F155C2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7143B-82A7-41D9-A9A8-047014E508E7}"/>
              </a:ext>
            </a:extLst>
          </p:cNvPr>
          <p:cNvSpPr txBox="1"/>
          <p:nvPr/>
        </p:nvSpPr>
        <p:spPr>
          <a:xfrm>
            <a:off x="2849217" y="2967334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they find and report error</a:t>
            </a:r>
          </a:p>
        </p:txBody>
      </p:sp>
    </p:spTree>
    <p:extLst>
      <p:ext uri="{BB962C8B-B14F-4D97-AF65-F5344CB8AC3E}">
        <p14:creationId xmlns:p14="http://schemas.microsoft.com/office/powerpoint/2010/main" val="337943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94A77-63FA-4774-8414-E2ADFEB5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7AC12-11DD-4245-81B8-9A817F66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8528C7-96D7-4A1E-BA24-3C31ABB14F37}"/>
              </a:ext>
            </a:extLst>
          </p:cNvPr>
          <p:cNvSpPr txBox="1"/>
          <p:nvPr/>
        </p:nvSpPr>
        <p:spPr>
          <a:xfrm>
            <a:off x="7924800" y="2597427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 saving app.py</a:t>
            </a:r>
          </a:p>
        </p:txBody>
      </p:sp>
    </p:spTree>
    <p:extLst>
      <p:ext uri="{BB962C8B-B14F-4D97-AF65-F5344CB8AC3E}">
        <p14:creationId xmlns:p14="http://schemas.microsoft.com/office/powerpoint/2010/main" val="303198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F1939-561C-404C-8373-82D832B0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7925F-8C6D-41F7-87C0-ACB32B5F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7A04C-C1FB-467F-A709-941DEE23D666}"/>
              </a:ext>
            </a:extLst>
          </p:cNvPr>
          <p:cNvSpPr txBox="1"/>
          <p:nvPr/>
        </p:nvSpPr>
        <p:spPr>
          <a:xfrm>
            <a:off x="1736035" y="2054088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 saving app.py</a:t>
            </a:r>
          </a:p>
        </p:txBody>
      </p:sp>
    </p:spTree>
    <p:extLst>
      <p:ext uri="{BB962C8B-B14F-4D97-AF65-F5344CB8AC3E}">
        <p14:creationId xmlns:p14="http://schemas.microsoft.com/office/powerpoint/2010/main" val="143335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54923-7953-41CA-A705-E96A806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CE1173-6F4D-4835-A212-7F4E887C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D2787-CBAD-4E5B-916D-E0733185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CB351-2B6D-445D-BA73-5173194B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2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2019-01-01T15:18:36Z</dcterms:created>
  <dcterms:modified xsi:type="dcterms:W3CDTF">2019-01-02T09:26:51Z</dcterms:modified>
</cp:coreProperties>
</file>