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46785-6BFD-4D65-BE21-A8CA16BC4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3D35F-E937-40A4-80FB-A5ABB7A6D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20649-76D8-420C-A9E1-EC778B72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3D9A-A117-466C-8E88-ADB23B583F01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0A57E-4B15-498F-B9EE-D5C896877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9A996-B9FB-4E48-9171-6BCA679C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C921-34C4-43FA-B27C-5C0B869D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0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33DE-5667-410C-81A5-F5A77213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F6CF3-F7A1-4B18-8DBB-416EF3381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C8DF0-AE01-49F7-B5AA-5DDC39EA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3D9A-A117-466C-8E88-ADB23B583F01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C848E-08C5-4148-B789-C3465575F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E3F64-5FAE-4F4A-912E-8A97193A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C921-34C4-43FA-B27C-5C0B869D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9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A7FA49-7AE9-4C89-ACC1-7F684A4B9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BC683-23D5-4EEF-A255-CA50FBA00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7C807-50FB-48AF-9F4B-B1FF1AC3B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3D9A-A117-466C-8E88-ADB23B583F01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BFB4E-BBDE-4B03-B960-CCB7B6E1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5A401-3B17-4AAF-925E-E6AD7D25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C921-34C4-43FA-B27C-5C0B869D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9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4B2E-044A-4C74-A75F-07A1E826A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1DF6E-403F-47AA-B5D5-CFF054DC5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C9E86-95F2-408A-89C4-1B239C26E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3D9A-A117-466C-8E88-ADB23B583F01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CECC5-9EBF-4AF7-A7E8-FBF66DCB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86DD8-338D-4672-A3F2-34091FCB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C921-34C4-43FA-B27C-5C0B869D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1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1D8E-9701-44D6-9EF5-36015341E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CCAB1-BC19-4594-B968-549209548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B7357-25B0-4FFE-8890-BF2073D0D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3D9A-A117-466C-8E88-ADB23B583F01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7B421-1D10-4DF1-9C20-969F3805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1DFF5-ABD3-436E-838F-FE4E1E0A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C921-34C4-43FA-B27C-5C0B869D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8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EBCFE-E4EA-455E-A551-87DEEC183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85508-51BC-49A5-89D2-46546487B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880D3-EACA-47DB-853F-EAB928FE2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87D35-4A2B-466E-B6E8-0D6F2E10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3D9A-A117-466C-8E88-ADB23B583F01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65301-7F72-4CE7-81B7-B205D547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CD516-1517-423F-A925-6F8997B27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C921-34C4-43FA-B27C-5C0B869D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3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33BFA-66A0-4CAE-A2AD-C073F6B0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84F2A-949F-4F65-9B6C-F6F8DFD9F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8E67D-5142-4245-83A5-8BEB6DCB0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628BB-CAA0-48DF-ACA4-A25FE6A6F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88237-33FF-4138-8AB8-29BAF7533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D6A22E-EF5A-42E7-9F46-2E5CA536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3D9A-A117-466C-8E88-ADB23B583F01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48487-14D2-480C-9811-072D7140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A0E835-6BE5-4508-90C8-99DED6FD9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C921-34C4-43FA-B27C-5C0B869D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1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08AD3-4B2B-455D-B4BA-172D2356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177618-65CC-432E-A07D-F5E2D7F4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3D9A-A117-466C-8E88-ADB23B583F01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3DFAE-BBD0-47E7-959A-F0A820D7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9469E-B792-4D60-9F35-4644D9DF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C921-34C4-43FA-B27C-5C0B869D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2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1C111B-6CA2-4365-B6DB-95DC1360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3D9A-A117-466C-8E88-ADB23B583F01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4C22F5-060E-49AC-ABA8-A7FE2BFB8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D74BC-0260-4423-859C-0739E7DB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C921-34C4-43FA-B27C-5C0B869D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4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D402-45B9-4076-A18B-4BC53D770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3E5ED-D650-4723-A15B-ADCA5F0A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81FC7-1DF2-46CB-8B78-0017A0C0E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22CF2-AF42-4218-B4DD-79A50F84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3D9A-A117-466C-8E88-ADB23B583F01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734C8-B4A4-4480-86D7-989D33C40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02DDC-7781-4942-AD11-5AAB1B4F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C921-34C4-43FA-B27C-5C0B869D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951A5-DA5E-44BD-A77D-BF1331374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A3DE7D-FE51-480C-832D-45CA9277E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2B4B3-C8AC-48C4-93FA-4847E887A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204CA-2ACB-49B3-A406-3EF13996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3D9A-A117-466C-8E88-ADB23B583F01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343CD-57D1-4702-A28D-1094E73B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C957C-8C4A-46F4-82C4-C368EC1C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C921-34C4-43FA-B27C-5C0B869D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9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FBD843-AF8E-4864-9867-BD49BFE3B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FBB8D-26FB-4EA8-AE28-8A80344A7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FC8C9-6DD3-4C30-89E5-0CCCBBFBE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23D9A-A117-466C-8E88-ADB23B583F01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CE994-FCAA-4A0B-9900-34D9F8C4E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67946-AEA4-4075-8BD0-EB223C1F1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DC921-34C4-43FA-B27C-5C0B869D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1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B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928" y="2946952"/>
            <a:ext cx="964096" cy="9640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40C4745-36D1-45AB-A58D-54F7DEA494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96A6FB-436B-44C3-B5CA-0DC6DC112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1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C904FB-DC5F-445B-949C-8C03A04F6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8D697C-752A-4A4F-BF15-A164560F7741}"/>
              </a:ext>
            </a:extLst>
          </p:cNvPr>
          <p:cNvSpPr txBox="1"/>
          <p:nvPr/>
        </p:nvSpPr>
        <p:spPr>
          <a:xfrm>
            <a:off x="1775791" y="3962400"/>
            <a:ext cx="354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Use Triple Quotes to format a String</a:t>
            </a:r>
          </a:p>
        </p:txBody>
      </p:sp>
    </p:spTree>
    <p:extLst>
      <p:ext uri="{BB962C8B-B14F-4D97-AF65-F5344CB8AC3E}">
        <p14:creationId xmlns:p14="http://schemas.microsoft.com/office/powerpoint/2010/main" val="427843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EE7E03-DC98-4C15-A30A-703948EEA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5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12916E-4C4A-4605-8B2E-DFB7DD829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3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C165A2-B01E-4DE1-80D7-564AE53C7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373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22B4F2-8356-4502-9847-6C41E0374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45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E25322-F27B-4A10-BC8C-B4888F697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43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ACBD24-F6BE-4125-BBE4-2A5946F89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70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878706-D4B6-4F46-B5EB-CB8A18B8B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90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5</cp:revision>
  <dcterms:created xsi:type="dcterms:W3CDTF">2019-01-02T10:57:31Z</dcterms:created>
  <dcterms:modified xsi:type="dcterms:W3CDTF">2019-01-02T11:09:14Z</dcterms:modified>
</cp:coreProperties>
</file>