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BCB3-1E9C-41D2-8DA0-BBAC6A78D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66884-84F2-463C-B43A-53C8C93E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1BBA-1479-4BDA-99C3-FA0607EB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975F-827F-4BD1-A90B-6E1C6897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BE29-FA3D-4EED-B186-2EAC3ABD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3DA9-EB36-48E5-926F-EE2B8AA2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E2E6-AF58-42A1-9AC6-03161BA4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6AAD-C3D0-4167-8C0D-2CF37A6A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0813-E6A9-49E2-86F5-CCDABECD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5E85-2944-49A6-9268-434A4C72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8AA9B-AB49-4EBC-A8E1-11A632C67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ADA6-6FB6-4C27-B20F-88805FA3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ADE6-7B2D-4271-895D-C7751B9D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E2D0-ADDB-4C79-8E80-312FA17E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62BA-1021-4E07-91F4-BE75D90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B1FC-E5D6-4A6B-AE6C-78E1CE25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8F66-B389-4C14-BCCC-2C41D335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C0FA-B208-4D8C-972D-BE7A5F80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D396-4975-4DF2-90A0-145FF591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AE45-5FDC-4BA7-A48D-83D75DB3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167C-ED3F-49A1-BA21-5132DB95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D083-84A9-4B37-AE61-9EF2D5AC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F9DF-61B8-4587-BF7F-A1B103DE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6E9D-A193-4119-944C-26AD3A56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213D-B035-4ED9-93B7-3E71C8E7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C1E2-5B28-4D58-A6A5-8AB618FD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98BC-1F6E-41AF-AE3E-EA92DC707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553D7-F9FB-4BA5-8DF4-26D5B892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9A2C-0E40-427F-A8F7-ED7F5FF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0CB46-2723-4774-9A9E-1E7BBD45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8BA4B-4E48-473E-BD5A-AB69DEC4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8C9F-07A4-4106-A90B-31F7F14C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3373-B533-4EAD-9C92-9B1D44F8B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BB0F-67B9-4D26-920D-76375555B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ED237-1D6A-4AF4-A43E-A1A11828D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51840-59EB-47E8-A62D-24E2290FE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F59C9-78D3-4CAA-B628-5093DBB8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4989E-A74F-475D-B6DF-741B5B3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16CF5-10BD-4343-A640-72D83B3E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7AE0-2EAC-47F6-B364-B178F380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92880-80A4-4A78-AEA4-801B29CB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8F405-1B14-4DBF-9C51-4B52A049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15DE1-94AA-4484-9E72-011E91D3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72E3-8FB3-4520-931B-590E73B1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CC1E3-8779-4271-9D8C-C886ADAC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C3C3-F3A1-47A6-8BA3-7D80541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A474-29CE-4867-AB04-85B21D65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D83-E617-4A52-BB04-32713E47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6522E-097B-4930-A916-5F0BD0B8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881F-4813-4AE4-B920-27FAEE61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2DEE-CA84-479C-A7DF-88A5FAA0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D4882-4630-46C1-93C1-52470CAB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1CDF-AC5A-4365-B55C-ED2383C6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9FE38-DDD0-4CB8-9B36-1425C176F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895F6-31C9-4B8F-B23B-E916DDB9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82050-3A36-43E0-BC9C-19F11AB2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F8526-13EA-43E5-AD00-19889F6A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2FB6-942E-4A0E-9208-DEE197E1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C205D-AF44-4783-AC76-FD6D96F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9E31-B96A-4FE5-BC46-A3267F8F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26BA-2BEF-4585-8994-D8F0B1905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22EA-378D-48B6-AE66-EECF4D8B7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1A6-7297-4F35-81EE-DC0E66329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3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5B0C0-E979-4AB5-8498-E6FE7280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C6674D-2375-4F08-A027-355D98F1A8EA}"/>
              </a:ext>
            </a:extLst>
          </p:cNvPr>
          <p:cNvCxnSpPr>
            <a:cxnSpLocks/>
          </p:cNvCxnSpPr>
          <p:nvPr/>
        </p:nvCxnSpPr>
        <p:spPr>
          <a:xfrm flipH="1" flipV="1">
            <a:off x="3101010" y="1470992"/>
            <a:ext cx="357807" cy="62285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AE8B79-A6A1-4C14-9E56-CF7C1E26F758}"/>
              </a:ext>
            </a:extLst>
          </p:cNvPr>
          <p:cNvSpPr txBox="1"/>
          <p:nvPr/>
        </p:nvSpPr>
        <p:spPr>
          <a:xfrm>
            <a:off x="2690192" y="2093843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155755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C1D39-C9AD-4D0F-BFA6-1712DB15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2019-01-03T05:24:18Z</dcterms:created>
  <dcterms:modified xsi:type="dcterms:W3CDTF">2019-01-03T05:31:53Z</dcterms:modified>
</cp:coreProperties>
</file>