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0DA4-01BD-4B37-A973-B8326904C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9DFF1-F55B-41DB-A518-66729E1F2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1B416-5A47-4FEA-A387-668CC27C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76AB-FB8E-454C-B693-34209557388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96381-5F0B-4357-A4D2-225C968CC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D897F-C793-432D-B39C-7A505AC5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2E50-D90B-43B6-8414-C18F6C3A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2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A2F4-C19A-488B-A5DC-5299D9F0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A1CFC-08DB-4143-95DD-B40AE3A35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61E7-1D04-40EF-A8A9-C5E9DA32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76AB-FB8E-454C-B693-34209557388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03DBF-CAB7-4525-B40A-020FB0B84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36662-7AF1-4CD9-9931-511F10CE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2E50-D90B-43B6-8414-C18F6C3A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8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992AF-855D-4CB1-B9E8-977203278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8A544-EAF7-45F2-90B5-33C60FB4A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0F886-1FFF-4F99-BA27-51089B652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76AB-FB8E-454C-B693-34209557388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9C2DA-1372-4B45-993D-52694036B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C1B4A-DE57-4F8F-9E09-E6CAE586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2E50-D90B-43B6-8414-C18F6C3A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9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7E25F-68BA-4A37-B15F-EFEAD116C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3C71D-5B05-4C0B-B5C1-D4683142C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7CC9-E98D-415A-A296-87A5BAC8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76AB-FB8E-454C-B693-34209557388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88F86-57F9-4F3B-A7AB-025804E2C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56E04-0777-4982-8EC2-0AB20ACC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2E50-D90B-43B6-8414-C18F6C3A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1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F164-A2F4-4070-8C52-27C835082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E8EE5-0745-4AB6-BDA5-573675BD8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1A6AE-4356-49AB-8A01-BD4EC8425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76AB-FB8E-454C-B693-34209557388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0FAFC-47A2-4D97-9091-5B0854AF6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9946D-9739-435F-9C1C-8C0044F80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2E50-D90B-43B6-8414-C18F6C3A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73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0938-7521-41F5-BE1E-938040AB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19778-66DF-4306-8A06-DFE6DAC2A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0B217-11D3-46FD-967C-A164F4707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94314-F551-49A2-B75E-EF72E031F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76AB-FB8E-454C-B693-34209557388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249E2-FEF4-444A-A8E5-6BC02638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C4F4D-54CC-4AE7-BC2C-B08F5B2D5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2E50-D90B-43B6-8414-C18F6C3A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4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88F85-AF83-47D6-8324-C7B45E5DD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64F40-7C0B-476B-8446-5DF923C5B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1D437-5DF3-48A8-94DE-822498C41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5AF99D-9D5D-489D-800F-CA89BAC1F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3746C4-862D-427D-A6D7-0B9A6F109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A8E6E-F205-4807-8595-3093825B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76AB-FB8E-454C-B693-34209557388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B4DC95-D005-42D9-BA69-C967D47E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BAD52-797E-4E09-A0C7-9D533082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2E50-D90B-43B6-8414-C18F6C3A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0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00D5-2DA6-427D-9FCF-D615BFB9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B85F4D-0C98-4154-8546-404D6139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76AB-FB8E-454C-B693-34209557388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E4986-01D2-4FD9-9BC1-E975EC73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EDE1C-948D-44A0-8EB1-5DF72CFC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2E50-D90B-43B6-8414-C18F6C3A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9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AA256-4370-44A2-AA02-1AD06C08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76AB-FB8E-454C-B693-34209557388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85EA6-A128-4FA4-850D-A6241104B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1F9E2-1870-4CA8-BD5F-9ABDFE6DE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2E50-D90B-43B6-8414-C18F6C3A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89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DA4A0-7239-46E4-9436-CF95E2B25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25A44-69F8-4636-875D-94F39327E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CE406-DC96-4C5E-BC96-C2FA6F574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BFE1C-D978-46C3-A945-84A173310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76AB-FB8E-454C-B693-34209557388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381E5-3738-4B0A-A227-F62027E6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8DE29-C23E-471E-8E41-3D504072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2E50-D90B-43B6-8414-C18F6C3A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3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C464-7D65-4FB1-A371-359CA8582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9CF7A7-35EC-4115-94C6-ACA4ADCA5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CA2FA-6517-4B90-9844-976BEA109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D3F29-DBBD-444C-86A0-618C6832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76AB-FB8E-454C-B693-34209557388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7F3FA-06A9-4197-BF7A-1D0C75ED8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AC0C3-E423-41EE-B752-3BF8DF285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2E50-D90B-43B6-8414-C18F6C3A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3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6E6BE9-8DB7-4C7B-A915-52E834197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9EB51-13E8-4608-9B68-9A98FB3FC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BE44C-A522-4E5C-9AE9-924F64106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F76AB-FB8E-454C-B693-34209557388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47329-704E-4E03-8091-0CB49B7FE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804B0-2761-4B69-863D-87645B731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42E50-D90B-43B6-8414-C18F6C3A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6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0C4745-36D1-45AB-A58D-54F7DEA494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 err="1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For..Else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760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0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ED57BD-7A64-4B30-A6E5-A5B96EB7F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527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15ED9B-F078-4F78-8C83-866901E87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2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5C7AF1-D558-47CF-858D-A84430438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DA406C-E23B-4918-88ED-E5053D361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94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17762F-37E3-484A-81C4-AA643E7CC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1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3</cp:revision>
  <dcterms:created xsi:type="dcterms:W3CDTF">2019-01-03T03:43:49Z</dcterms:created>
  <dcterms:modified xsi:type="dcterms:W3CDTF">2019-01-03T03:50:12Z</dcterms:modified>
</cp:coreProperties>
</file>