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024D-B626-4D55-84E9-9F34643D498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F302-A90C-442D-9E44-07B28C7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FFFA-E79F-4898-8372-6C986056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4FDA-4C98-4FB7-8941-3370DDE0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2146C-FBE2-4E5F-B5B7-680F95839393}"/>
              </a:ext>
            </a:extLst>
          </p:cNvPr>
          <p:cNvSpPr txBox="1"/>
          <p:nvPr/>
        </p:nvSpPr>
        <p:spPr>
          <a:xfrm>
            <a:off x="1703205" y="1322360"/>
            <a:ext cx="525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If a list has 10 thousand or more and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encounter performance problem you should use array</a:t>
            </a:r>
          </a:p>
        </p:txBody>
      </p:sp>
    </p:spTree>
    <p:extLst>
      <p:ext uri="{BB962C8B-B14F-4D97-AF65-F5344CB8AC3E}">
        <p14:creationId xmlns:p14="http://schemas.microsoft.com/office/powerpoint/2010/main" val="347039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F46F-9208-4A1F-9474-DA02AB7D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3</cp:revision>
  <dcterms:created xsi:type="dcterms:W3CDTF">2019-01-19T04:17:23Z</dcterms:created>
  <dcterms:modified xsi:type="dcterms:W3CDTF">2019-01-26T08:13:11Z</dcterms:modified>
</cp:coreProperties>
</file>