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53F9-439F-4A42-AD82-37B9E05969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663B-D958-4250-9819-D698AC93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5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4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30C35-C7F6-41EC-98BE-EEC5AF7532DA}"/>
              </a:ext>
            </a:extLst>
          </p:cNvPr>
          <p:cNvSpPr txBox="1"/>
          <p:nvPr/>
        </p:nvSpPr>
        <p:spPr>
          <a:xfrm>
            <a:off x="5499652" y="209974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52109-2735-4AA3-86BC-644C0F0FDC2B}"/>
              </a:ext>
            </a:extLst>
          </p:cNvPr>
          <p:cNvSpPr txBox="1"/>
          <p:nvPr/>
        </p:nvSpPr>
        <p:spPr>
          <a:xfrm>
            <a:off x="5499652" y="2554565"/>
            <a:ext cx="129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intersection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B155B-0146-4AF4-9D9F-A6CB88C57FF8}"/>
              </a:ext>
            </a:extLst>
          </p:cNvPr>
          <p:cNvSpPr txBox="1"/>
          <p:nvPr/>
        </p:nvSpPr>
        <p:spPr>
          <a:xfrm>
            <a:off x="5499652" y="3058834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difference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FA85F-1DCD-41E5-B811-FC89AF3C1335}"/>
              </a:ext>
            </a:extLst>
          </p:cNvPr>
          <p:cNvSpPr txBox="1"/>
          <p:nvPr/>
        </p:nvSpPr>
        <p:spPr>
          <a:xfrm>
            <a:off x="5528280" y="3513652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Semantic difference</a:t>
            </a:r>
          </a:p>
        </p:txBody>
      </p:sp>
    </p:spTree>
    <p:extLst>
      <p:ext uri="{BB962C8B-B14F-4D97-AF65-F5344CB8AC3E}">
        <p14:creationId xmlns:p14="http://schemas.microsoft.com/office/powerpoint/2010/main" val="351782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6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1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2</cp:revision>
  <dcterms:created xsi:type="dcterms:W3CDTF">2019-01-19T04:24:06Z</dcterms:created>
  <dcterms:modified xsi:type="dcterms:W3CDTF">2019-01-26T08:19:45Z</dcterms:modified>
</cp:coreProperties>
</file>