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EA10-1025-4313-8B12-3F73D93D0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40BB8-7842-4F05-90C8-9CE8A27C7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AEDD-5979-485A-8D3D-FDBD9A4F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B37-259C-40A3-9161-4C23B7D3EDF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813D5-080F-416B-ABB9-4DB19EEE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78F-22C5-4087-8450-A6773669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5392-D7DE-4A98-B89F-36D59550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4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EC5D-F710-4F89-8D0F-C50408DF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47899-1FC4-4E79-A3CC-1490D2CAF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E19CD-2B52-44DD-A738-47E055F2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B37-259C-40A3-9161-4C23B7D3EDF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CD0A9-D95B-46E1-BAEC-A484ED05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03254-4B19-4BDF-9B01-88F146BB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5392-D7DE-4A98-B89F-36D59550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5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344A4-5844-4159-9A0D-CAE84BFD8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E73B4-09D4-469A-A3EF-F973FA369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D5E1E-1D92-47FD-9C03-70015B0C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B37-259C-40A3-9161-4C23B7D3EDF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73C20-9245-4A49-9A89-F0A3F2D8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3CA62-D66F-4112-B3A0-3E212A87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5392-D7DE-4A98-B89F-36D59550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9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1426-92FF-4505-A8C8-25FE492F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E52AD-DEAC-4BE5-A86D-8D2F79E47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BD69E-E5D8-4087-943B-A0DB24D2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B37-259C-40A3-9161-4C23B7D3EDF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AFF31-D189-467E-8B25-4C53B79E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E6276-2A29-46E6-B6EA-20290710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5392-D7DE-4A98-B89F-36D59550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0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4A5A-F6EB-492F-AA64-00E51866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A97BE-6B5B-493E-81FA-5C609725B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B2383-B4B7-4ACF-84CF-33542E49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B37-259C-40A3-9161-4C23B7D3EDF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07636-6844-4799-B4E9-594221D9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41960-7A72-4193-BC77-1CD5848F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5392-D7DE-4A98-B89F-36D59550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6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EDF9-5D40-4DB0-81ED-4A7DEF3B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49B5E-C6AC-46E7-8AB2-17FF43CE6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1EEC6-D9B1-40C1-925D-416708884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34717-9E86-4B6B-B588-7DB39E33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B37-259C-40A3-9161-4C23B7D3EDF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04FF7-F40D-48C4-82F2-9E85E938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0AB0A-B97A-4FAF-8977-A65DAB8D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5392-D7DE-4A98-B89F-36D59550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4C46-4107-43D4-BC82-0E57278A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65508-4EFE-40B3-A031-72D9FC380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30CDD-A251-4E08-99B6-F8CE1695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DB85B-8BC8-44CE-8173-593260503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60CC3-4508-481C-BA35-6D9EBCD92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D4E4D-A40F-4C3E-806C-189F573E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B37-259C-40A3-9161-4C23B7D3EDF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656C6-9423-4E2A-A5BB-3F110CB5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0B8F3-5BC8-43BF-93E6-CA9AE615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5392-D7DE-4A98-B89F-36D59550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4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80C8-08F5-440C-9615-9165F84E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99B10-46E2-46BE-9185-080035FC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B37-259C-40A3-9161-4C23B7D3EDF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88773-1433-4461-98C0-8F652919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4940C-74E1-49ED-8C04-9F43AC70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5392-D7DE-4A98-B89F-36D59550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3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347C8-FB1E-43E8-84EC-795AF94F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B37-259C-40A3-9161-4C23B7D3EDF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2EDF4-C7A0-422A-A242-21EE8E21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445B3-7D0E-4D16-9B6B-FDDF4ACE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5392-D7DE-4A98-B89F-36D59550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8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E6FB-6145-4C82-85F0-848E02CF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0A84A-CE8D-4866-9D1D-C9312BDA7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77B53-5CFC-4D02-95A4-18C485FCD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AF3AD-EF34-4055-B32F-4F890436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B37-259C-40A3-9161-4C23B7D3EDF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4443C-1153-46C4-A516-C4A833A6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7FFEC-FF69-448E-A9CB-4B4E86AE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5392-D7DE-4A98-B89F-36D59550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5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723C-DA90-40CE-B4B1-DB4B812F3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0B5D5-E346-4F25-AF7C-152D02459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E2B4C-5E7A-4721-8D0A-7C90FDF05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CC09A-61D5-4B69-9F13-EF2BC4FA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B37-259C-40A3-9161-4C23B7D3EDF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1457A-E27C-493B-96FF-AB236ABC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FD996-F0B2-4AF9-9557-8910D85A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5392-D7DE-4A98-B89F-36D59550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4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BE8FB-7FC8-46B0-BB80-5D665641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36766-41FE-4A6D-99E2-B844BA5C1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0B265-18E3-4725-B5A5-FC7053C97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9AB37-259C-40A3-9161-4C23B7D3EDF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E5F8-2659-4A90-9A80-8E78BBE0B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30C68-9425-4EDB-A8BC-E553CFA91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35392-D7DE-4A98-B89F-36D59550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8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While Loops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682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83FEA-EF2F-4261-A834-9F5DF3156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7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DDD730-2DBB-4F4E-A929-51CEF86A4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816474-7293-490E-B3DE-0801FA0E7EA7}"/>
              </a:ext>
            </a:extLst>
          </p:cNvPr>
          <p:cNvSpPr txBox="1"/>
          <p:nvPr/>
        </p:nvSpPr>
        <p:spPr>
          <a:xfrm>
            <a:off x="1325217" y="1709530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Press Ctrl + Z on windows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0372163-E2D7-48C7-A638-112E249F53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76517" y="966544"/>
            <a:ext cx="1628288" cy="596348"/>
          </a:xfrm>
          <a:prstGeom prst="bentConnector3">
            <a:avLst>
              <a:gd name="adj1" fmla="val 3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4D3511-46F7-4240-8BCF-4105EE14A3F0}"/>
              </a:ext>
            </a:extLst>
          </p:cNvPr>
          <p:cNvCxnSpPr>
            <a:cxnSpLocks/>
          </p:cNvCxnSpPr>
          <p:nvPr/>
        </p:nvCxnSpPr>
        <p:spPr>
          <a:xfrm flipH="1">
            <a:off x="4492487" y="2078862"/>
            <a:ext cx="596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3D012C-80E3-467B-8BE4-BABF6E3A3995}"/>
              </a:ext>
            </a:extLst>
          </p:cNvPr>
          <p:cNvSpPr txBox="1"/>
          <p:nvPr/>
        </p:nvSpPr>
        <p:spPr>
          <a:xfrm>
            <a:off x="5406887" y="1099930"/>
            <a:ext cx="374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This process is like using While Loops</a:t>
            </a:r>
          </a:p>
        </p:txBody>
      </p:sp>
    </p:spTree>
    <p:extLst>
      <p:ext uri="{BB962C8B-B14F-4D97-AF65-F5344CB8AC3E}">
        <p14:creationId xmlns:p14="http://schemas.microsoft.com/office/powerpoint/2010/main" val="648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777397-29C7-4320-A8F5-49194E6B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8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246EC4-6F73-4DEA-9B76-889307869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3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AA57AF-102A-49CC-951F-5A408848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8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F7BF92-F699-4DDB-BFE3-5D00199FA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7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8</cp:revision>
  <dcterms:created xsi:type="dcterms:W3CDTF">2019-01-03T04:10:38Z</dcterms:created>
  <dcterms:modified xsi:type="dcterms:W3CDTF">2019-01-03T04:24:55Z</dcterms:modified>
</cp:coreProperties>
</file>