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7665-20C6-4033-90DF-745FBD496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A8633-97BC-4F89-94F2-A63A7FC5C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67228-EDE9-4EFD-A99F-D14C3AAC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EF61-7BBF-4C68-940D-0A12CC23B8A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C79D-668B-41BA-B660-5BC1C5DC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D465-386E-4667-84B8-99F1C4E6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12B0-0C5E-4509-BE91-0F311E8A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9772-E4D7-4692-9515-BC41D067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7E482-B262-4534-8798-34984826F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9BE6-83E9-456B-A126-659F98BA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EF61-7BBF-4C68-940D-0A12CC23B8A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BEE58-20E7-4264-86D2-C0EDFA4A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40BAB-D22F-4D1B-9E74-163A6418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12B0-0C5E-4509-BE91-0F311E8A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8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BE8C4-9F01-4D73-BB96-E33DE8E20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A3DD6-E041-4BC7-8D63-5F4CD04B0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684FE-22ED-419A-8B71-72D0F324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EF61-7BBF-4C68-940D-0A12CC23B8A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7A7E-FB96-482D-A821-F7322EF9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1892-8319-4E2C-8718-5C7AAE1F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12B0-0C5E-4509-BE91-0F311E8A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8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2B1F-CC48-4949-B80C-6E065E4C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A0C0F-0100-4D58-B0DF-53C27CD4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B208-50D7-4856-9ABF-7082749A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EF61-7BBF-4C68-940D-0A12CC23B8A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0C5B9-A7C0-4AA6-B085-D7EF3864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4F8AC-B5DC-4433-B32A-EF08992E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12B0-0C5E-4509-BE91-0F311E8A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9C3E-5FAC-4D3D-9F26-DE69CECD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E3E88-62EB-4448-8806-E9618BAE4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45CF6-E5FE-40E3-8162-584444DE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EF61-7BBF-4C68-940D-0A12CC23B8A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F6CAE-7532-4E34-96A6-4C8B9CD2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86748-9298-4517-A2D5-544C383F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12B0-0C5E-4509-BE91-0F311E8A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6C6F-60E1-4257-9220-87BF2017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DBD6-D836-4744-87D7-1EB5F1426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4669D-503D-465E-9E89-D5FD9AFAE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1FB34-1DD6-4EDA-9ADB-FB872FC5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EF61-7BBF-4C68-940D-0A12CC23B8A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2C9A4-AAE2-4C06-B017-83DC79C1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01A30-B6FE-44BA-A4D9-6991DBFB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12B0-0C5E-4509-BE91-0F311E8A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2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E895-7117-4B2F-BFBA-32660691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317A0-5682-4EE3-83F9-E5E1961CF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6F985-4A94-4952-8ECB-42AF4C589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BC814-F0AB-4AD2-BD5D-0CD172FA4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F9169-5B3B-4C3A-B9D5-5DA7412FC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C893D-DA07-4D9D-A1B7-82444A2E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EF61-7BBF-4C68-940D-0A12CC23B8A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6970E-8073-4F32-B59E-C8B039C9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3FE42-0BF1-4D4F-9ED3-7A0CA731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12B0-0C5E-4509-BE91-0F311E8A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46D7-ECED-4BB9-8A41-BA98CA28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C35AE-E3AA-4E61-8F6B-80716A9B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EF61-7BBF-4C68-940D-0A12CC23B8A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0581D-3743-45BC-8E8C-08F2B623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2BB63-812E-4356-BDBE-5022B281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12B0-0C5E-4509-BE91-0F311E8A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3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0EAC9-FB9D-44A8-97F4-179F06EF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EF61-7BBF-4C68-940D-0A12CC23B8A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E7B7B-DDA2-443F-8746-DBE8E206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FCE2B-FA5D-4DEE-87FC-1E05ED50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12B0-0C5E-4509-BE91-0F311E8A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1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1C13-E323-4881-A0F0-C3A668BB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B294A-8914-4F01-8373-E62FE1F6F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70AAD-E950-47C0-B06E-099EB2C0C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93B0C-8843-478B-A0F1-DD3DB93C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EF61-7BBF-4C68-940D-0A12CC23B8A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E6DE1-A07F-4DB3-A97A-AA6918BE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D9E5F-C695-4AB8-B94F-5CCAEA4E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12B0-0C5E-4509-BE91-0F311E8A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7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E30F-19F2-4307-8C71-343C14F0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F025E-6214-4E3C-B58F-81AE8813E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82A0E-EECC-4ED0-810C-655A0F962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D47A9-A0E4-4037-B99C-786F0545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EF61-7BBF-4C68-940D-0A12CC23B8A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6ADF8-617D-4BCC-A7A2-49D10DF7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FDD07-2608-414A-8B00-DD84D240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12B0-0C5E-4509-BE91-0F311E8A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8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26C1F-C0F3-423A-8DB0-64AE46B7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1B5F5-01C4-4BA8-A2C9-E2088B4C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B022B-EE43-438F-9958-BB0D6D405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EF61-7BBF-4C68-940D-0A12CC23B8A7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9D7EA-BD46-4462-9801-97FF7D8FC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5A97-8A4D-425F-AE6F-8385E807A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D12B0-0C5E-4509-BE91-0F311E8A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0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Lists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822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BBEA78-73CF-4669-9BAE-1E631D0E0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90C1AE-06F0-404C-8E10-76AB086D4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5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B84F8C-1C33-42F0-AA1F-1D69EBDAF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EF3DFA-85F4-4FAA-A953-49F9613C7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1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0F672A-54A2-454B-89B0-331BA2849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9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47E34F-0227-490C-B37A-75D1AA3F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8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05916F-9DA4-479E-B015-43A98985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9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18AA2-A588-4A5E-9BF3-91E16761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9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318114-D185-40FA-8B95-D1DF4C77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10</cp:revision>
  <dcterms:created xsi:type="dcterms:W3CDTF">2019-01-03T16:12:37Z</dcterms:created>
  <dcterms:modified xsi:type="dcterms:W3CDTF">2019-01-03T16:36:03Z</dcterms:modified>
</cp:coreProperties>
</file>