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6DE5-47AB-4E3C-B502-B37F4EE57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2BF6D-D210-4BFC-AB77-64B04B1E1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F7D2-2B86-4412-A743-8AD598A4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68D4-C6C8-47B6-B7C2-F8162CB2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F1B3-4A8D-450C-85E6-5148B887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B583-1C7F-4EB4-ABE9-644C920E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2C91B-D5EC-4859-9FD2-7092EB25A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94AD-9C69-4C20-A703-F80C8FC6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653C-2B7D-442F-8EDB-BA9F52D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4D85-C290-48E9-96AE-0F8B0AA1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B1C78-E733-458E-9762-FEE2775F0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18E52-3ECB-486F-826C-B8F30290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BCAE-594B-4C2C-8B69-284CBEDB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88A1-2BAF-4C6B-B96E-1D24ED24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1C46-701F-4312-9B21-3D4F7B61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7338-D55E-4394-8BA1-A0321EA6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D532-786F-47CE-80F7-084B53FA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7603F-804F-45C7-B7B6-21EB38A2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412C-277E-4998-B40E-E9102F3C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725C-98B1-4097-B189-FD359D74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9AD6-69C4-49D5-B657-939364B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D32A-75CF-4B37-839C-4001D3C7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5331-DD5E-4288-B65E-64CFD0D7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5BF4-5A26-4A93-A14B-31D9ED42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A7551-1E2C-400D-B7EA-8DEBA380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AB8C-1D32-4631-8618-BE2B79A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1943-D313-45A4-AEB1-C3876752D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6E940-5E7B-4C2D-B0AC-A5B089E83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C1E1F-069C-4EFA-A711-A954B36A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984C6-846D-4E7D-BA0D-AB9B61C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52A2-0467-4D3E-BC07-F46E180D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71CD-9230-4095-AB07-53D109B3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01F45-BA8B-454D-8BDF-D3E3B7CC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B8749-45A1-4FA5-AE5F-C7E8F5878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3FC95-B933-4DC2-9B13-5B46AC204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C3627-4E19-4B8B-9B94-5E847C42F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A1D85-BF6B-46D9-953F-834C4629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3380D-3E2B-4F62-9D63-3E68C594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41878-D3D8-42FF-B277-C602E1DA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0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6A1D-9B37-4E5A-9286-24A02FB5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BD15F-2578-4A9A-BCC9-738A0D7F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8ABC-554C-4260-836C-77E9893D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D1947-FEBD-4D6F-B2F4-86682284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6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AF6D1-6D4D-43E7-82BF-FE1572AB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56B80-3F62-49A5-B657-157A46D6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9E19-93D5-4229-BD97-FAD4910D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7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F991-15EB-4B5E-A3A3-AAD3487E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550D-6F43-49E0-AC6C-72F54B93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1BFEC-0074-4DCF-A5D0-027CA3F9E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D5030-59CC-408B-945B-5CA6BED7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BAD11-3BF0-4BB4-A4F8-93BF59CF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3FD7E-826F-479D-96B0-C942758F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6254-F813-43DF-94AB-A2EAC0CF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1BDBE-FEFD-4B21-B6C3-1241D6DA5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D3ACA-44BC-4720-B518-08627FDE5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FB3D-B3F2-4CCF-98B4-62B8CDA6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E9E0-A16B-47A9-B6E5-B3FC6FD4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7A1EF-9F35-4144-83F5-59A0D464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C85B5-D437-4B31-95E3-9C191A41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079F-C121-4C54-82D4-61358CAA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8A5E-6206-40B7-BC19-9D1C4C98C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C9B0-B749-494D-8D7F-F107E9D02E0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957A-913B-42F4-9B67-E67EDDEB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BDB9A-029C-4052-9F1B-5819F1E3A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1C78-18FB-467C-8EDC-E64461458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342217" y="3013501"/>
            <a:ext cx="5444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First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8650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40AE1-2C93-4B2D-8B8E-CA0F5140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609506-F4AE-45B7-A112-A36AE5CD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2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C9AA9-D06B-45B0-AB2A-F2A1535BA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C0B5D8-4231-49E0-B85E-4E80FA99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2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CDC096-D18C-4EA6-A405-A2E293ED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8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0DBAE8-4C06-40E1-A96B-2DAE862B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7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8627A4-A397-4484-9B42-827D5290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4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C83F12-00EB-41F3-9C9B-1DEF1CC5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2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2019-01-01T14:33:26Z</dcterms:created>
  <dcterms:modified xsi:type="dcterms:W3CDTF">2019-01-01T15:05:56Z</dcterms:modified>
</cp:coreProperties>
</file>