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574F-3971-4B92-8083-EDA487095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3DF2C-9A28-4679-AB34-B2E33F13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BE8B-1582-4037-B65A-61784222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B414-EC17-49F9-AF5A-87AD030E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8776-9986-4462-810A-F3D9C274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CF8A-3AC9-4597-A8C4-6695BE7F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3BEB7-2367-4E0F-845E-CFEC37AE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EF27-5E23-4C99-8BB3-33F2A428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0FC4-65A0-4EBF-A324-C96CB6D6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0431F-2190-4D8D-889C-787EBBD2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1DA11-BB1B-46B6-A20A-28D87E6B9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FB02A-2DA6-4D4D-B45C-5A872BB1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17E5-2F5C-43C7-A876-090B33F0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1C29-DF40-47DB-B477-5896D42E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E6A2-589F-4425-A32C-74DA07C7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8EF1-479A-4A6C-9B51-22302DED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06C7-F542-4DD0-AC98-B7996FA3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BB4B-D96B-4652-9553-5A9BA245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F1121-FEA7-4CB4-B1BD-DF4FBEC1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1542-83A5-4DB5-AEED-FECA2C94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6BB5-FEE0-457A-BCD9-7D83F96F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D0CC-CF2A-4529-8D64-D1B562E3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AC-CA55-4F26-8048-76157DBA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79F2-361D-4209-A7FB-837A7FB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53EA-4F36-4741-B6C0-5C32173F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4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A4A3-F034-44CE-A522-31EBEE83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0292-FB60-444D-8ABB-2FF876CD3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75220-5D5B-4955-B0F9-082F0071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74129-924C-4466-8087-E99B05D1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2B8D4-8576-4146-8F42-EEBA3B33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D562-8A51-4B60-8ECC-72ED849A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C537-A5D8-4697-A995-6C8A7415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51FC-A22D-4363-9455-59B62B4B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9F504-6776-49E9-8066-8E2715DD3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7986-6A27-418C-BDA1-770DFA13C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3EB11-C773-40CD-9096-EFE65D12B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89D6C-639E-4382-B86A-BD498D72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054C4-929E-4B97-A9D8-9D63CFD1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C4E52-2130-411C-AF73-9C5653AF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B9CD-E5C5-4824-A41B-03249FF7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0BB56-A8DF-486E-9B08-115F4902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7BFD-DD2D-4DDD-A98A-58142C4A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CD703-585F-4DE7-9929-808B7BAE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6154-95FF-42E1-AF9C-C02A7566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1749D-2F1F-422D-9DFF-3E486A71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D830-07B5-4314-9D7B-BF6514D1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0CA-2942-47B5-95B2-260C2FFE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8628-36D1-449E-8160-4E8523E6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C384E-F4D0-4EF8-814E-D1D10FEF3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9D8EB-C335-4707-ACE9-5519C0EA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AF26A-EB47-4C0C-911D-48AFAA83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57CF-6017-46C6-A049-7106C27D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6A63-DA23-4717-B5C6-5CD46002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CB9E8-55B2-45C4-8028-1669ABFC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38585-8549-469C-86C8-22A97AEB8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A6141-1841-4BE4-BF3F-6145D3C2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E0232-2D39-4697-BA0E-0B8446EC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000F-C46C-4464-9A14-189197AB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81412-AFF5-4DB5-A96D-1C7C4F5E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3452C-4BD2-4563-A924-804FE443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3B41-FF68-4263-B919-9C1C71A11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8B3C-52B4-4BD6-9ADA-F4CE50E38E8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0650-1185-4B8D-8B60-C6DEE908A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40E7-7C54-41B4-8D3E-677F1DD93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F5B0-95F2-45FE-9BF3-8DC0A36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Type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7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6BE0F4-FB9A-4713-A010-C84D4920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053CB4-6D1C-45F3-B962-BB95A2D7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4B6FC-E11A-464E-8074-D024AC37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AA514-9D70-427F-9D49-2B9E1D7B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DAD3EA-FD10-45DA-B6FB-3A5338BA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DE720-B38B-4AA3-AA6D-7773CE48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D5E76-1580-474E-99F8-AD48F79C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04AD5-F704-4890-9FE7-95E5B919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7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343DCD-1D0B-467B-84CC-819B9F8C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E82B22-1FCB-4D65-9EB7-CDE3CCEC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9611D-A816-4814-8514-3C3600B3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E1B04A-FA58-4320-B760-BD66AE34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0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2019-01-02T12:00:25Z</dcterms:created>
  <dcterms:modified xsi:type="dcterms:W3CDTF">2019-01-02T12:09:17Z</dcterms:modified>
</cp:coreProperties>
</file>