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BC65-9239-4FBA-93B5-AED9A61E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A7F7-498A-4F24-A670-957F88E1D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A560-A25C-4100-AB3C-34CCE8C4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5E21-EAF4-49A3-944D-AE636A7D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AF7A-5C33-4302-8E35-A0E91B31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EE-5794-4E23-9F2C-112A6E47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607E-D444-4558-8212-5BC7B91A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EE3E-BAE3-4204-9ADC-C01ACDA5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26C5-20AE-4101-88F2-CCAC5CB9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868C-A68C-444B-A756-305F3DB8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4C414-D532-4393-B460-A468C53E9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4D50E-7EEA-47E6-9E6B-09D22317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ADF2-8029-4410-8410-F7AB71EC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1A74-D2C9-4118-B797-63B14B42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6082-4C8D-42F0-B0C5-F75D35A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0B8D-D939-429F-B0EE-65725D48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D4B6-2B10-46C1-BCA7-BA566E8F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4913-EDA3-48D7-99B7-896404F9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4BD9-229B-4F50-8DE5-06A8485D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779D-1CBD-4B63-B508-4CFB1375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B610-1A7E-4C57-B454-2EA8430C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86D3-FC84-4E5B-BE64-547F0E3B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1CEF-2E4C-4BE6-B15E-E98A80ED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A5DA-E4D4-4F29-8F08-64FAAB69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90B9-BCB8-4848-9B7A-254DD6B6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F7FA-A95C-4B82-9217-AEEE5BC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AD8F-5070-46F4-AA3B-9F1E4844E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5D6B3-7B1C-45A3-8F15-8387890AE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3B184-34C5-419B-B365-CC8BDFD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7FB9B-9E06-4C2B-A03F-FD9AD24A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7B90-3421-4C85-9379-85965695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C36E-609C-465A-8305-C7F3DD6D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634C-986F-44D7-94A3-E15FADDE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F7E5F-0CE4-442E-A4A5-4EDE4BFB0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849EF-15E2-4F9F-B0A0-BCBFAF387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686FC-9590-43D9-813E-7479B7ED9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31C5C-3CE1-45C8-963E-F5E23994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026F7-A7EC-49D4-8ECE-16503C25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EAC33-020E-4A85-8E92-6D128F38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84BA-9576-4B5C-9AB1-C777DA6A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7474-B62C-4421-8AEA-EE29275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83E49-02B7-4F63-BFFE-78E36851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1429-9D81-42AB-A4D6-B736ACDC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8EFE6-EEBA-4230-8949-83AAF26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35384-7134-4365-840A-01589584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4562-BBC9-47E7-A3D9-7FA8CC82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35B8-9ABB-442E-BA3A-9EF03A9A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4629-673C-46F5-990A-2E517BA7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D27BB-091E-40A8-9ADD-D7891F4A0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3BA76-DB70-4D87-9EC7-2B37CE16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B451-3327-4093-AA7C-704212EE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A1C6-FA7D-4C8B-A797-D74D0AE1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DCF2-372F-403F-9B8F-926F47C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3924-CE3F-4F5F-AAF8-9B9E7DBB8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AC8C-B793-47B1-9C7B-755074379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DD06-F1DC-456B-AFA4-812481C4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DEB64-3904-485F-90ED-D4E0B58C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D3EA-0528-40E1-AACF-914F666E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18B54-9931-41D8-926C-A9BE15CF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90E3-0210-479A-9450-A0062A27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950D-071A-479A-9B06-C41440C9A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AB9B-11AE-42F2-8A09-110B72B9BBF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4228-2373-4C28-B975-BDE5E05C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617E-0138-4CC1-879A-8EC605D1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4DF9-41D1-489F-A6B0-3A8522F5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Default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8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DAA02-C828-4681-A29D-ACFCDF53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BD1BE-A993-4362-A098-CE6028A9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ABFE47-03FE-48F0-B9E8-280DC97D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2019-01-03T05:59:21Z</dcterms:created>
  <dcterms:modified xsi:type="dcterms:W3CDTF">2019-01-03T06:15:41Z</dcterms:modified>
</cp:coreProperties>
</file>