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A3B8-18E9-4592-AE6E-07EE0EA1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A92CF-CADA-4512-ACB7-20C52FFE5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3790-F169-4A08-B761-4F0B3E90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7A60-0CDD-4989-8BB1-7FDF65F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55B9-4982-4A01-BEA2-C8A09513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7C13-C8C5-45D0-B510-5D51602C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CCE3-DACB-48C0-A67D-AA435A22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ADAA-CD19-475E-A6F1-6E18DD0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E87B-D363-4510-8D48-7C63535B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9772-7587-479F-B0FE-062F2E0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B5578-3E2E-427F-874D-2241C2AD9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58DF1-1D0A-455F-B32C-11C13423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C8F8-699D-4B0E-BCBF-77F22F34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8DB3-1CA6-4806-9900-176EE863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C69B-4EC6-4640-9395-17B2CB30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EC4B-28D6-4E7F-9346-E45B096F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8023-7B78-42AF-A1D0-B050D756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49E8-5FA4-4DF6-B951-A1C9909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4D67-A837-4248-A405-9030C2F2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532-722D-4273-943E-C8793B1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B4F5-1841-4A73-A9B0-99228839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36F4-6B11-42BB-A0EF-E9FB00CE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785B-2F8A-4119-B3DA-582A0FA1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8B1F-52F4-4E68-A46A-132B7C03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2BB7-F355-4FEE-99D1-81AE7416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D4A9-7494-49CD-9FE4-2EC8ABB6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E917-0305-424D-8DD5-FEAA96EE7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11D1-5BAF-4F0A-BA7F-4C6C4B81F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A85E-818A-4694-B3CF-B87EBDCA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3355-4C34-4216-84B9-B488C47C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01F9-E5CF-496D-9850-0883DF76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D331-FA28-419A-8D31-07C705CE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03A6-EBCB-4430-8A5B-DE5EA0A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D5A0-8575-4BA8-876E-716D5C48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16FA6-C7CF-4D7E-A512-1B1BC00C2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88FC-474A-4104-9D8B-BD6D1C630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4E4A5-554F-42F2-9649-AC07F260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2BE6-68A7-4C0E-85AE-C9D2B84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4B608-2C69-45BB-96D2-77A7840D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4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83D8-0294-4DDC-A794-8D86744E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4C384-5A30-49C8-BEA3-BA0D41DD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A67AE-8829-44AD-BAAF-01954190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86C2-DC86-4A93-B823-3DE3983A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F6ABD-2DC5-4C1F-8FC3-2F2B908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58BBF-16A0-42FA-ACFC-43468C0A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199C-6EF6-4F24-B1FA-25E78EB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1A41-995C-427C-95EC-465400D6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A17C-3591-47AD-9D36-AA7D88C8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20F56-B567-4405-91B8-13E2A55D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B5D9-B8F7-4052-8489-48B53F14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927B9-754F-4AD9-89F6-244025C1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5383-DE15-43F6-9603-F6DEA50A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9E8-A38A-48B3-B8C4-0122D14E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E68F9-619A-4931-A678-1C72D2A9F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9266-A65A-4D7A-8B9F-27409F6A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5720C-D1E4-48AF-89BE-2872E43B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EB69-BF71-42EC-AEAA-A2185E5B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E606-A6DC-4924-8486-A2D76C3B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6F1E3-70F8-46C4-B205-38EC493C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3474-DD98-44B1-BD59-9133DC28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3DB2-F993-4852-8F80-C32EEBE1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1694-597D-44FD-86B1-9C33D734E073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E33A-D034-4508-94FC-447EC28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871D-95C1-45D9-884B-328D093B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6D90-4823-4C2F-85DB-9A87DE692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Solution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92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0B35-F1A9-4CD0-B121-6ACC809F7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D1F33-BEAC-45D2-ABB2-627B265AF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2BDE2-2BB8-424C-B16B-1E63C05C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2019-01-03T16:09:17Z</dcterms:created>
  <dcterms:modified xsi:type="dcterms:W3CDTF">2019-01-03T16:10:15Z</dcterms:modified>
</cp:coreProperties>
</file>